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4052" y="1410933"/>
            <a:ext cx="66479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</a:t>
            </a: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混线性动力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514665" y="2090564"/>
            <a:ext cx="8316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LFP-SODIUM HYBRID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710361" y="3454132"/>
            <a:ext cx="4179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锂混线性动力电池包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988178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20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710361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988178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BN4820-CA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14" y="585216"/>
            <a:ext cx="7290054" cy="1499616"/>
          </a:xfrm>
        </p:spPr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06905" y="839088"/>
            <a:ext cx="4405108" cy="99187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48V20Ah</a:t>
            </a:r>
            <a:r>
              <a:rPr lang="zh-CN" altLang="en-US" b="1" dirty="0">
                <a:solidFill>
                  <a:schemeClr val="bg1"/>
                </a:solidFill>
              </a:rPr>
              <a:t>锂混线性动力电池包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altLang="zh-CN" b="1" dirty="0">
                <a:solidFill>
                  <a:schemeClr val="bg1"/>
                </a:solidFill>
              </a:rPr>
              <a:t>48</a:t>
            </a:r>
            <a:r>
              <a:rPr lang="en-US" b="1" dirty="0">
                <a:solidFill>
                  <a:schemeClr val="bg1"/>
                </a:solidFill>
              </a:rPr>
              <a:t>V20Ah LFP-SODIUM HYBRID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29625"/>
              </p:ext>
            </p:extLst>
          </p:nvPr>
        </p:nvGraphicFramePr>
        <p:xfrm>
          <a:off x="387929" y="1884218"/>
          <a:ext cx="8571345" cy="40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15S(8S+7S)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IFP2265146-21Ah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锂离子电芯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(8S1P)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NaCR32140-MP10(7S2P)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中科海钠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32.6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1.8V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56.85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3.95V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2~5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111012"/>
              </p:ext>
            </p:extLst>
          </p:nvPr>
        </p:nvGraphicFramePr>
        <p:xfrm>
          <a:off x="387929" y="1884218"/>
          <a:ext cx="8571345" cy="4696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13.7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4986750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180*160*301mm(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180*160*286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外观结构</a:t>
            </a:r>
            <a:r>
              <a:rPr lang="en-US" altLang="zh-CN" sz="4000" dirty="0"/>
              <a:t>/</a:t>
            </a:r>
            <a:r>
              <a:rPr lang="en-US" sz="4000" dirty="0"/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1798574" y="2825536"/>
            <a:ext cx="1360268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13821" y="3963843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301mm(</a:t>
            </a:r>
            <a:r>
              <a:rPr lang="zh-CN" altLang="en-US" dirty="0"/>
              <a:t>带提手</a:t>
            </a:r>
            <a:r>
              <a:rPr lang="en-US" dirty="0"/>
              <a:t>)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外观结构</a:t>
            </a:r>
            <a:r>
              <a:rPr lang="en-US" altLang="zh-CN" sz="4000" dirty="0"/>
              <a:t>/</a:t>
            </a:r>
            <a:r>
              <a:rPr lang="en-US" sz="4000" dirty="0"/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830</TotalTime>
  <Words>594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28</cp:revision>
  <dcterms:created xsi:type="dcterms:W3CDTF">2013-01-27T09:14:16Z</dcterms:created>
  <dcterms:modified xsi:type="dcterms:W3CDTF">2025-01-21T03:14:52Z</dcterms:modified>
  <cp:category/>
</cp:coreProperties>
</file>