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TF76105-BB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76V105Ah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76V105Ah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83778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LF105(3.2V105Ah)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方铝壳铁锂电芯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10.5~26.25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82696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2500W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604*316*218mm(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218mm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1570</TotalTime>
  <Words>565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67</cp:revision>
  <dcterms:created xsi:type="dcterms:W3CDTF">2013-01-27T09:14:16Z</dcterms:created>
  <dcterms:modified xsi:type="dcterms:W3CDTF">2025-02-27T09:18:13Z</dcterms:modified>
  <cp:category/>
</cp:coreProperties>
</file>