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70" r:id="rId6"/>
    <p:sldId id="269" r:id="rId7"/>
    <p:sldId id="267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11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100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76.8V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TF76100-EM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7" y="839088"/>
            <a:ext cx="3692883" cy="991871"/>
          </a:xfrm>
        </p:spPr>
        <p:txBody>
          <a:bodyPr>
            <a:normAutofit fontScale="925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76.8V100Ah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76.8V100Ah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7202877"/>
              </p:ext>
            </p:extLst>
          </p:nvPr>
        </p:nvGraphicFramePr>
        <p:xfrm>
          <a:off x="387929" y="1884218"/>
          <a:ext cx="8571345" cy="43258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24S1P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鹏辉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GSP34135192F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或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中原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IFP100C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100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76.8V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60V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或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2.3V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(≥10℃，2.5V；&lt;10℃,2.3V 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87.6V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10~25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240A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50A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4282048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45809"/>
              </p:ext>
            </p:extLst>
          </p:nvPr>
        </p:nvGraphicFramePr>
        <p:xfrm>
          <a:off x="387929" y="1884218"/>
          <a:ext cx="8571345" cy="47220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100A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3100W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FF0000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62Kg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575*312*210mm(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最大尺寸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70%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防护等级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Ingress Protection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IP67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56BA0E0E-F73F-45A0-BD2D-E49ECC6FBC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3227" y="3313084"/>
            <a:ext cx="2994788" cy="2269077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>
            <a:cxnSpLocks/>
          </p:cNvCxnSpPr>
          <p:nvPr/>
        </p:nvCxnSpPr>
        <p:spPr>
          <a:xfrm>
            <a:off x="1332223" y="4078729"/>
            <a:ext cx="0" cy="825780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 rot="16200000">
            <a:off x="634434" y="4303265"/>
            <a:ext cx="992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210mm</a:t>
            </a:r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3558585" y="4957408"/>
            <a:ext cx="544879" cy="561247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3765580" y="5149322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312mm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1423430" y="4984042"/>
            <a:ext cx="2110370" cy="570903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1764152" y="5238031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575mm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标注: 线形(带边框和强调线) 21">
            <a:extLst>
              <a:ext uri="{FF2B5EF4-FFF2-40B4-BE49-F238E27FC236}">
                <a16:creationId xmlns:a16="http://schemas.microsoft.com/office/drawing/2014/main" id="{5A73E679-A4FC-49BD-85F4-FEF09064A7F5}"/>
              </a:ext>
            </a:extLst>
          </p:cNvPr>
          <p:cNvSpPr/>
          <p:nvPr/>
        </p:nvSpPr>
        <p:spPr>
          <a:xfrm>
            <a:off x="4812367" y="3755840"/>
            <a:ext cx="3575931" cy="906843"/>
          </a:xfrm>
          <a:prstGeom prst="accentBorderCallout1">
            <a:avLst>
              <a:gd name="adj1" fmla="val 45587"/>
              <a:gd name="adj2" fmla="val -2346"/>
              <a:gd name="adj3" fmla="val 69919"/>
              <a:gd name="adj4" fmla="val -2751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600" dirty="0"/>
              <a:t>4</a:t>
            </a:r>
            <a:r>
              <a:rPr lang="zh-CN" altLang="en-US" sz="1600" dirty="0"/>
              <a:t>芯</a:t>
            </a:r>
            <a:r>
              <a:rPr lang="en-US" altLang="zh-CN" sz="1600" dirty="0"/>
              <a:t>RS485</a:t>
            </a:r>
            <a:r>
              <a:rPr lang="zh-CN" altLang="en-US" sz="1600" dirty="0"/>
              <a:t>通讯防水航插</a:t>
            </a:r>
          </a:p>
          <a:p>
            <a:r>
              <a:rPr lang="zh-CN" altLang="en-US" sz="1600" dirty="0"/>
              <a:t>信号定义：</a:t>
            </a:r>
            <a:r>
              <a:rPr lang="en-US" altLang="zh-CN" sz="1600" dirty="0"/>
              <a:t>1</a:t>
            </a:r>
            <a:r>
              <a:rPr lang="zh-CN" altLang="en-US" sz="1600" dirty="0"/>
              <a:t>为</a:t>
            </a:r>
            <a:r>
              <a:rPr lang="en-US" altLang="zh-CN" sz="1600" dirty="0"/>
              <a:t>GND,2</a:t>
            </a:r>
            <a:r>
              <a:rPr lang="zh-CN" altLang="en-US" sz="1600" dirty="0"/>
              <a:t>为</a:t>
            </a:r>
            <a:r>
              <a:rPr lang="en-US" altLang="zh-CN" sz="1600" dirty="0"/>
              <a:t>VCC,3</a:t>
            </a:r>
            <a:r>
              <a:rPr lang="zh-CN" altLang="en-US" sz="1600" dirty="0"/>
              <a:t>为</a:t>
            </a:r>
            <a:r>
              <a:rPr lang="en-US" altLang="zh-CN" sz="1600" dirty="0"/>
              <a:t>A,4</a:t>
            </a:r>
            <a:r>
              <a:rPr lang="zh-CN" altLang="en-US" sz="1600" dirty="0"/>
              <a:t>为</a:t>
            </a:r>
            <a:r>
              <a:rPr lang="en-US" altLang="zh-CN" sz="1600" dirty="0"/>
              <a:t>B</a:t>
            </a:r>
          </a:p>
          <a:p>
            <a:r>
              <a:rPr lang="en-US" altLang="zh-CN" sz="1600" dirty="0"/>
              <a:t>485</a:t>
            </a:r>
            <a:r>
              <a:rPr lang="zh-CN" altLang="en-US" sz="1600" dirty="0"/>
              <a:t>通讯设置：</a:t>
            </a:r>
            <a:r>
              <a:rPr lang="en-US" altLang="zh-CN" sz="1600" dirty="0"/>
              <a:t>115200</a:t>
            </a:r>
            <a:r>
              <a:rPr lang="zh-CN" altLang="en-US" sz="1600" dirty="0"/>
              <a:t>，</a:t>
            </a:r>
            <a:r>
              <a:rPr lang="en-US" altLang="zh-CN" sz="1600" dirty="0"/>
              <a:t>ID</a:t>
            </a:r>
            <a:r>
              <a:rPr lang="zh-CN" altLang="en-US" sz="1600" dirty="0"/>
              <a:t>为</a:t>
            </a:r>
            <a:r>
              <a:rPr lang="en-US" altLang="zh-CN" sz="1600" dirty="0"/>
              <a:t>1</a:t>
            </a:r>
          </a:p>
        </p:txBody>
      </p:sp>
      <p:sp>
        <p:nvSpPr>
          <p:cNvPr id="19" name="标注: 线形(带边框和强调线) 18">
            <a:extLst>
              <a:ext uri="{FF2B5EF4-FFF2-40B4-BE49-F238E27FC236}">
                <a16:creationId xmlns:a16="http://schemas.microsoft.com/office/drawing/2014/main" id="{1DD16BE5-F02E-4167-8239-332AA2F7B173}"/>
              </a:ext>
            </a:extLst>
          </p:cNvPr>
          <p:cNvSpPr/>
          <p:nvPr/>
        </p:nvSpPr>
        <p:spPr>
          <a:xfrm>
            <a:off x="4812367" y="4776117"/>
            <a:ext cx="2608579" cy="415850"/>
          </a:xfrm>
          <a:prstGeom prst="accentBorderCallout1">
            <a:avLst>
              <a:gd name="adj1" fmla="val 47754"/>
              <a:gd name="adj2" fmla="val -3084"/>
              <a:gd name="adj3" fmla="val -57501"/>
              <a:gd name="adj4" fmla="val -4068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1600" dirty="0"/>
              <a:t>蓝牙</a:t>
            </a:r>
            <a:r>
              <a:rPr lang="en-US" altLang="zh-CN" sz="1600" dirty="0"/>
              <a:t>+</a:t>
            </a:r>
            <a:r>
              <a:rPr lang="zh-CN" altLang="en-US" sz="1600" dirty="0"/>
              <a:t>电量灯按键集成模块</a:t>
            </a:r>
            <a:endParaRPr lang="en-US" altLang="zh-CN" sz="1600" dirty="0"/>
          </a:p>
        </p:txBody>
      </p:sp>
      <p:sp>
        <p:nvSpPr>
          <p:cNvPr id="17" name="标注: 线形(带边框和强调线) 16">
            <a:extLst>
              <a:ext uri="{FF2B5EF4-FFF2-40B4-BE49-F238E27FC236}">
                <a16:creationId xmlns:a16="http://schemas.microsoft.com/office/drawing/2014/main" id="{3A1F394C-9DFE-4AF4-96DA-0C13DFC253CA}"/>
              </a:ext>
            </a:extLst>
          </p:cNvPr>
          <p:cNvSpPr/>
          <p:nvPr/>
        </p:nvSpPr>
        <p:spPr>
          <a:xfrm>
            <a:off x="4812367" y="3256442"/>
            <a:ext cx="3356777" cy="374549"/>
          </a:xfrm>
          <a:prstGeom prst="accentBorderCallout1">
            <a:avLst>
              <a:gd name="adj1" fmla="val 45587"/>
              <a:gd name="adj2" fmla="val -2607"/>
              <a:gd name="adj3" fmla="val 249068"/>
              <a:gd name="adj4" fmla="val -2657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600" dirty="0"/>
              <a:t>JXZ-120A-M6 120A</a:t>
            </a:r>
            <a:r>
              <a:rPr lang="zh-CN" altLang="en-US" sz="1600" dirty="0"/>
              <a:t>接线座，</a:t>
            </a:r>
            <a:r>
              <a:rPr lang="en-US" altLang="zh-CN" sz="1600" dirty="0"/>
              <a:t>M6</a:t>
            </a:r>
            <a:r>
              <a:rPr lang="zh-CN" altLang="en-US" sz="1600" dirty="0"/>
              <a:t>螺丝</a:t>
            </a:r>
            <a:endParaRPr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1513020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D603CEE1-040E-4FEA-8EEC-22CFB47B76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906" y="2788720"/>
            <a:ext cx="3299114" cy="2450156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标注: 线形(带边框和强调线) 8">
            <a:extLst>
              <a:ext uri="{FF2B5EF4-FFF2-40B4-BE49-F238E27FC236}">
                <a16:creationId xmlns:a16="http://schemas.microsoft.com/office/drawing/2014/main" id="{B3378657-6D94-4716-ACD9-D7FD48ECB668}"/>
              </a:ext>
            </a:extLst>
          </p:cNvPr>
          <p:cNvSpPr/>
          <p:nvPr/>
        </p:nvSpPr>
        <p:spPr>
          <a:xfrm>
            <a:off x="5301093" y="4013798"/>
            <a:ext cx="1900916" cy="478709"/>
          </a:xfrm>
          <a:prstGeom prst="accentBorderCallout1">
            <a:avLst>
              <a:gd name="adj1" fmla="val 48745"/>
              <a:gd name="adj2" fmla="val -3800"/>
              <a:gd name="adj3" fmla="val 87625"/>
              <a:gd name="adj4" fmla="val -4556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886C90C4-C50F-4BB6-8687-B3D6FC8DE550}"/>
              </a:ext>
            </a:extLst>
          </p:cNvPr>
          <p:cNvSpPr/>
          <p:nvPr/>
        </p:nvSpPr>
        <p:spPr>
          <a:xfrm>
            <a:off x="1216197" y="4843186"/>
            <a:ext cx="1900916" cy="420777"/>
          </a:xfrm>
          <a:prstGeom prst="accentBorderCallout1">
            <a:avLst>
              <a:gd name="adj1" fmla="val 52164"/>
              <a:gd name="adj2" fmla="val 102742"/>
              <a:gd name="adj3" fmla="val -59541"/>
              <a:gd name="adj4" fmla="val 12657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汽车</a:t>
            </a:r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BCA3EC29-A0C6-4539-B4FF-87115519E6A7}"/>
              </a:ext>
            </a:extLst>
          </p:cNvPr>
          <p:cNvSpPr/>
          <p:nvPr/>
        </p:nvSpPr>
        <p:spPr>
          <a:xfrm>
            <a:off x="5301093" y="2745498"/>
            <a:ext cx="1900916" cy="478709"/>
          </a:xfrm>
          <a:prstGeom prst="accentBorderCallout1">
            <a:avLst>
              <a:gd name="adj1" fmla="val 48745"/>
              <a:gd name="adj2" fmla="val -3800"/>
              <a:gd name="adj3" fmla="val 149192"/>
              <a:gd name="adj4" fmla="val -8372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</a:p>
        </p:txBody>
      </p:sp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>
            <a:extLst>
              <a:ext uri="{FF2B5EF4-FFF2-40B4-BE49-F238E27FC236}">
                <a16:creationId xmlns:a16="http://schemas.microsoft.com/office/drawing/2014/main" id="{305B6810-35A9-4DF1-A285-44653E99DE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525" y="3327777"/>
            <a:ext cx="1571404" cy="1167036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41854"/>
              </p:ext>
            </p:extLst>
          </p:nvPr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86858"/>
              <a:gd name="adj4" fmla="val -2152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196174"/>
              <a:gd name="adj4" fmla="val -3623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8750"/>
              <a:gd name="adj2" fmla="val -8333"/>
              <a:gd name="adj3" fmla="val -125559"/>
              <a:gd name="adj4" fmla="val -2907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钣金外壳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14948"/>
              <a:gd name="adj4" fmla="val -2206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方壳铁锂电芯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81238"/>
              <a:gd name="adj4" fmla="val -2259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7131"/>
              <a:gd name="adj4" fmla="val -207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>
            <a:extLst>
              <a:ext uri="{FF2B5EF4-FFF2-40B4-BE49-F238E27FC236}">
                <a16:creationId xmlns:a16="http://schemas.microsoft.com/office/drawing/2014/main" id="{DC7FF44D-17D3-45D7-A4B3-C835B821E8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740" y="4245328"/>
            <a:ext cx="2230743" cy="1656708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07B71DA6-47DF-4AD8-8674-B2F8D5BFB1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9167" y="2013240"/>
            <a:ext cx="5962650" cy="367665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959167" y="5834592"/>
            <a:ext cx="1958109" cy="360218"/>
          </a:xfrm>
          <a:prstGeom prst="accentBorderCallout1">
            <a:avLst>
              <a:gd name="adj1" fmla="val 62806"/>
              <a:gd name="adj2" fmla="val -2930"/>
              <a:gd name="adj3" fmla="val -126662"/>
              <a:gd name="adj4" fmla="val -2967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>
            <a:cxnSpLocks/>
          </p:cNvCxnSpPr>
          <p:nvPr/>
        </p:nvCxnSpPr>
        <p:spPr>
          <a:xfrm flipV="1">
            <a:off x="2433362" y="4073236"/>
            <a:ext cx="525805" cy="1269581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373712" y="2032381"/>
            <a:ext cx="2306527" cy="765782"/>
          </a:xfrm>
          <a:prstGeom prst="accentBorderCallout1">
            <a:avLst>
              <a:gd name="adj1" fmla="val 21710"/>
              <a:gd name="adj2" fmla="val -4401"/>
              <a:gd name="adj3" fmla="val 21777"/>
              <a:gd name="adj4" fmla="val -10607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开关设计，提供过压、过流、短路、过温保护。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01696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13308</TotalTime>
  <Words>597</Words>
  <Application>Microsoft Office PowerPoint</Application>
  <PresentationFormat>全屏显示(4:3)</PresentationFormat>
  <Paragraphs>151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157</cp:revision>
  <dcterms:created xsi:type="dcterms:W3CDTF">2013-01-27T09:14:16Z</dcterms:created>
  <dcterms:modified xsi:type="dcterms:W3CDTF">2026-01-08T08:03:09Z</dcterms:modified>
  <cp:category/>
</cp:coreProperties>
</file>