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100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76.8V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TF76100-BC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76V100Ah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76V100Ah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2476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24S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GSP34135192F-100Ah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铁锂电芯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鹏辉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100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76.8V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87.6V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10~25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220A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836785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50A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100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4500W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61.5Kg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604*316*218mm(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218mm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316mm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128106" y="56338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604mm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1585</TotalTime>
  <Words>565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72</cp:revision>
  <dcterms:created xsi:type="dcterms:W3CDTF">2013-01-27T09:14:16Z</dcterms:created>
  <dcterms:modified xsi:type="dcterms:W3CDTF">2025-05-21T08:54:27Z</dcterms:modified>
  <cp:category/>
</cp:coreProperties>
</file>