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150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64V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TF64150-BB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64V150Ah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64V150Ah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64759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LF150 150Ah 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铁锂电芯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亿玮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150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64V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73V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15~37.5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320A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87732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150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83Kg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630*318*240mm(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240mm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318mm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035267" y="560757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630mm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1708</TotalTime>
  <Words>566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78</cp:revision>
  <dcterms:created xsi:type="dcterms:W3CDTF">2013-01-27T09:14:16Z</dcterms:created>
  <dcterms:modified xsi:type="dcterms:W3CDTF">2025-04-08T09:13:56Z</dcterms:modified>
  <cp:category/>
</cp:coreProperties>
</file>