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125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TF64125-AM2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64V125Ah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64V125Ah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474260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1DL1G9-125Ah(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赣锋锂电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125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12.5~31.25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280A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655635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66Kg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588*288*207mm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555*288*202mm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FE062DD-5E6E-48D9-AACC-BD18FE39F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945" y="2863358"/>
            <a:ext cx="3894233" cy="285551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799238" y="3529131"/>
            <a:ext cx="0" cy="94462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040815" y="3812949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207mm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067027" y="5138777"/>
            <a:ext cx="1169991" cy="66865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567679" y="541755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288mm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847172" y="4543680"/>
            <a:ext cx="2150494" cy="1245001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078378" y="503785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588mm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5472094" y="4776268"/>
            <a:ext cx="2228514" cy="558923"/>
          </a:xfrm>
          <a:prstGeom prst="accentBorderCallout1">
            <a:avLst>
              <a:gd name="adj1" fmla="val 39248"/>
              <a:gd name="adj2" fmla="val -2737"/>
              <a:gd name="adj3" fmla="val 41941"/>
              <a:gd name="adj4" fmla="val -4808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solidFill>
                  <a:schemeClr val="bg1"/>
                </a:solidFill>
              </a:rPr>
              <a:t>JXZ-120A-M6 120A</a:t>
            </a:r>
            <a:r>
              <a:rPr lang="zh-CN" altLang="en-US" dirty="0">
                <a:solidFill>
                  <a:schemeClr val="bg1"/>
                </a:solidFill>
              </a:rPr>
              <a:t>接线座，</a:t>
            </a:r>
            <a:r>
              <a:rPr lang="en-US" altLang="zh-CN" dirty="0">
                <a:solidFill>
                  <a:schemeClr val="bg1"/>
                </a:solidFill>
              </a:rPr>
              <a:t>M6</a:t>
            </a:r>
            <a:r>
              <a:rPr lang="zh-CN" altLang="en-US" dirty="0">
                <a:solidFill>
                  <a:schemeClr val="bg1"/>
                </a:solidFill>
              </a:rPr>
              <a:t>螺丝</a:t>
            </a:r>
            <a:endParaRPr lang="en-US" altLang="zh-CN" dirty="0">
              <a:solidFill>
                <a:schemeClr val="bg1"/>
              </a:solidFill>
            </a:endParaRPr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5472094" y="3997616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99772"/>
              <a:gd name="adj4" fmla="val -4787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96D9C2C-02E7-4609-8418-77E81217B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775" y="3005297"/>
            <a:ext cx="2949607" cy="235401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097094" y="4182303"/>
            <a:ext cx="1439732" cy="412606"/>
          </a:xfrm>
          <a:prstGeom prst="accentBorderCallout1">
            <a:avLst>
              <a:gd name="adj1" fmla="val 61374"/>
              <a:gd name="adj2" fmla="val -3800"/>
              <a:gd name="adj3" fmla="val 102905"/>
              <a:gd name="adj4" fmla="val -713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466984" y="2780481"/>
            <a:ext cx="1900916" cy="574475"/>
          </a:xfrm>
          <a:prstGeom prst="accentBorderCallout1">
            <a:avLst>
              <a:gd name="adj1" fmla="val 53480"/>
              <a:gd name="adj2" fmla="val -4198"/>
              <a:gd name="adj3" fmla="val 131201"/>
              <a:gd name="adj4" fmla="val -4755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768095" y="4182303"/>
            <a:ext cx="1497672" cy="346504"/>
          </a:xfrm>
          <a:prstGeom prst="accentBorderCallout1">
            <a:avLst>
              <a:gd name="adj1" fmla="val 49949"/>
              <a:gd name="adj2" fmla="val 103140"/>
              <a:gd name="adj3" fmla="val -64565"/>
              <a:gd name="adj4" fmla="val 1292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A434D43E-53FF-47E7-A164-637893C69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390926"/>
            <a:ext cx="1436986" cy="114682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39C18E1E-B20C-410C-96D8-B4DBBBE7D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42" y="4245328"/>
            <a:ext cx="2265257" cy="180784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44843"/>
              <a:gd name="adj4" fmla="val -47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42155" y="4016092"/>
            <a:ext cx="942353" cy="139473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15632</TotalTime>
  <Words>564</Words>
  <Application>Microsoft Office PowerPoint</Application>
  <PresentationFormat>全屏显示(4:3)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154</cp:revision>
  <dcterms:created xsi:type="dcterms:W3CDTF">2013-01-27T09:14:16Z</dcterms:created>
  <dcterms:modified xsi:type="dcterms:W3CDTF">2026-01-08T06:22:40Z</dcterms:modified>
  <cp:category/>
</cp:coreProperties>
</file>