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100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60V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TF60100-BB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60V100Ah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60V100Ah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470327"/>
              </p:ext>
            </p:extLst>
          </p:nvPr>
        </p:nvGraphicFramePr>
        <p:xfrm>
          <a:off x="387929" y="1884218"/>
          <a:ext cx="8571345" cy="385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19S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DLP50160118-100Ah 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铁锂电芯（德赛）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100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47.5V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69.35V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10~25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分钟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271500"/>
              </p:ext>
            </p:extLst>
          </p:nvPr>
        </p:nvGraphicFramePr>
        <p:xfrm>
          <a:off x="387929" y="1884218"/>
          <a:ext cx="8571345" cy="4715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50A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100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1900W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59Kg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525*335*240mm(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最大尺寸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ECC8B4A9-5317-44D5-8E68-2310FA7109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640" y="2110806"/>
            <a:ext cx="7647056" cy="3634298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sp>
        <p:nvSpPr>
          <p:cNvPr id="3" name="标注: 线形(带边框和强调线) 2">
            <a:extLst>
              <a:ext uri="{FF2B5EF4-FFF2-40B4-BE49-F238E27FC236}">
                <a16:creationId xmlns:a16="http://schemas.microsoft.com/office/drawing/2014/main" id="{F782724C-48F7-F160-9B4D-87F872D3D03F}"/>
              </a:ext>
            </a:extLst>
          </p:cNvPr>
          <p:cNvSpPr/>
          <p:nvPr/>
        </p:nvSpPr>
        <p:spPr>
          <a:xfrm>
            <a:off x="7049952" y="2248244"/>
            <a:ext cx="1900916" cy="478709"/>
          </a:xfrm>
          <a:prstGeom prst="accentBorderCallout1">
            <a:avLst>
              <a:gd name="adj1" fmla="val 45587"/>
              <a:gd name="adj2" fmla="val -2607"/>
              <a:gd name="adj3" fmla="val 76573"/>
              <a:gd name="adj4" fmla="val -209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M8</a:t>
            </a:r>
            <a:r>
              <a:rPr lang="zh-CN" altLang="en-US" dirty="0"/>
              <a:t>全铜接线柱</a:t>
            </a:r>
            <a:endParaRPr lang="en-US" altLang="zh-CN" dirty="0"/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861491" y="2796099"/>
            <a:ext cx="36280" cy="2403134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180715" y="3832306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240mm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5152385" y="5102638"/>
            <a:ext cx="1897567" cy="538996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5966668" y="5375772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335mm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1046202" y="5269612"/>
            <a:ext cx="4069904" cy="372020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2373548" y="5427508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525mm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标注: 线形(带边框和强调线) 23">
            <a:extLst>
              <a:ext uri="{FF2B5EF4-FFF2-40B4-BE49-F238E27FC236}">
                <a16:creationId xmlns:a16="http://schemas.microsoft.com/office/drawing/2014/main" id="{8D869439-2FD6-4F5C-977A-A609118E4393}"/>
              </a:ext>
            </a:extLst>
          </p:cNvPr>
          <p:cNvSpPr/>
          <p:nvPr/>
        </p:nvSpPr>
        <p:spPr>
          <a:xfrm>
            <a:off x="7049952" y="3101537"/>
            <a:ext cx="1900916" cy="835673"/>
          </a:xfrm>
          <a:prstGeom prst="accentBorderCallout1">
            <a:avLst>
              <a:gd name="adj1" fmla="val 45587"/>
              <a:gd name="adj2" fmla="val -2607"/>
              <a:gd name="adj3" fmla="val 25341"/>
              <a:gd name="adj4" fmla="val -4954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液晶显示屏（电量、电压、电流等即时显示）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E46F0C6A-715E-4E48-AE38-777889A5E7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8414" y="1871032"/>
            <a:ext cx="5767490" cy="4340539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9138F57E-0409-D697-CF0C-8EF7A15468F9}"/>
              </a:ext>
            </a:extLst>
          </p:cNvPr>
          <p:cNvSpPr/>
          <p:nvPr/>
        </p:nvSpPr>
        <p:spPr>
          <a:xfrm flipH="1">
            <a:off x="909012" y="2757993"/>
            <a:ext cx="1699402" cy="508521"/>
          </a:xfrm>
          <a:prstGeom prst="accentBorderCallout1">
            <a:avLst>
              <a:gd name="adj1" fmla="val 18750"/>
              <a:gd name="adj2" fmla="val -8333"/>
              <a:gd name="adj3" fmla="val 244492"/>
              <a:gd name="adj4" fmla="val -11578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sp>
        <p:nvSpPr>
          <p:cNvPr id="16" name="标注: 线形(带边框和强调线) 15">
            <a:extLst>
              <a:ext uri="{FF2B5EF4-FFF2-40B4-BE49-F238E27FC236}">
                <a16:creationId xmlns:a16="http://schemas.microsoft.com/office/drawing/2014/main" id="{536EF07A-3AFC-6DBC-AE5B-C1FDD1C6EC80}"/>
              </a:ext>
            </a:extLst>
          </p:cNvPr>
          <p:cNvSpPr/>
          <p:nvPr/>
        </p:nvSpPr>
        <p:spPr>
          <a:xfrm flipH="1">
            <a:off x="611568" y="3591486"/>
            <a:ext cx="1996846" cy="526487"/>
          </a:xfrm>
          <a:prstGeom prst="accentBorderCallout1">
            <a:avLst>
              <a:gd name="adj1" fmla="val 18750"/>
              <a:gd name="adj2" fmla="val -8333"/>
              <a:gd name="adj3" fmla="val 43124"/>
              <a:gd name="adj4" fmla="val -2761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  <a:endParaRPr lang="en-US" dirty="0"/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标注: 线形(带边框和强调线) 12">
            <a:extLst>
              <a:ext uri="{FF2B5EF4-FFF2-40B4-BE49-F238E27FC236}">
                <a16:creationId xmlns:a16="http://schemas.microsoft.com/office/drawing/2014/main" id="{2399E85B-C0C9-4A76-9394-F0857C42D2B0}"/>
              </a:ext>
            </a:extLst>
          </p:cNvPr>
          <p:cNvSpPr/>
          <p:nvPr/>
        </p:nvSpPr>
        <p:spPr>
          <a:xfrm flipH="1">
            <a:off x="611568" y="4440149"/>
            <a:ext cx="1996846" cy="526487"/>
          </a:xfrm>
          <a:prstGeom prst="accentBorderCallout1">
            <a:avLst>
              <a:gd name="adj1" fmla="val 18750"/>
              <a:gd name="adj2" fmla="val -8333"/>
              <a:gd name="adj3" fmla="val 38818"/>
              <a:gd name="adj4" fmla="val -3372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4FDF6D3C-0F7D-4205-826A-9B69306934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3731" y="2788533"/>
            <a:ext cx="3327190" cy="2031068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/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86858"/>
              <a:gd name="adj4" fmla="val -3503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368277"/>
              <a:gd name="adj4" fmla="val -5282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46329"/>
              <a:gd name="adj4" fmla="val -298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2267525" cy="320543"/>
          </a:xfrm>
          <a:prstGeom prst="accentBorderCallout1">
            <a:avLst>
              <a:gd name="adj1" fmla="val 18750"/>
              <a:gd name="adj2" fmla="val -833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电芯汽车级方壳封装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76603"/>
              <a:gd name="adj4" fmla="val -3031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54166"/>
              <a:gd name="adj4" fmla="val -4588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078EB413-48D1-4648-96C7-0344D6C6A5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07" y="4332317"/>
            <a:ext cx="3327190" cy="2031068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18750"/>
              <a:gd name="adj2" fmla="val -8333"/>
              <a:gd name="adj3" fmla="val -158130"/>
              <a:gd name="adj4" fmla="val -489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CA66EEF2-34F7-39A2-DC9F-172732F8386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655" y="2472201"/>
            <a:ext cx="5274310" cy="325501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1836357" y="3851565"/>
            <a:ext cx="1276298" cy="1199358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7E60DA9F-DE75-B943-9B66-4ACD654D459B}"/>
              </a:ext>
            </a:extLst>
          </p:cNvPr>
          <p:cNvSpPr/>
          <p:nvPr/>
        </p:nvSpPr>
        <p:spPr>
          <a:xfrm>
            <a:off x="4045527" y="2438401"/>
            <a:ext cx="1828800" cy="545684"/>
          </a:xfrm>
          <a:prstGeom prst="rect">
            <a:avLst/>
          </a:prstGeom>
          <a:noFill/>
          <a:ln w="3492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295560" y="2087423"/>
            <a:ext cx="2306527" cy="1625599"/>
          </a:xfrm>
          <a:prstGeom prst="accentBorderCallout1">
            <a:avLst>
              <a:gd name="adj1" fmla="val 18750"/>
              <a:gd name="adj2" fmla="val -8333"/>
              <a:gd name="adj3" fmla="val 29672"/>
              <a:gd name="adj4" fmla="val -615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zh-CN" sz="1600" dirty="0"/>
              <a:t>BMS</a:t>
            </a:r>
            <a:r>
              <a:rPr lang="zh-CN" altLang="en-US" sz="1600" dirty="0"/>
              <a:t>系统双重保护：</a:t>
            </a:r>
            <a:endParaRPr lang="en-US" altLang="zh-CN" sz="1600" dirty="0"/>
          </a:p>
          <a:p>
            <a:pPr algn="just"/>
            <a:endParaRPr lang="en-US" altLang="zh-CN" sz="1600" dirty="0"/>
          </a:p>
          <a:p>
            <a:pPr algn="just"/>
            <a:r>
              <a:rPr lang="zh-CN" altLang="en-US" sz="1600" dirty="0"/>
              <a:t>电池保护板采用熔断丝</a:t>
            </a:r>
            <a:r>
              <a:rPr lang="en-US" altLang="zh-CN" sz="1600" dirty="0"/>
              <a:t>+</a:t>
            </a:r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开关设计，提供过压、过流、短路、过温的双重开关保护。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1430</TotalTime>
  <Words>565</Words>
  <Application>Microsoft Office PowerPoint</Application>
  <PresentationFormat>全屏显示(4:3)</PresentationFormat>
  <Paragraphs>145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54</cp:revision>
  <dcterms:created xsi:type="dcterms:W3CDTF">2013-01-27T09:14:16Z</dcterms:created>
  <dcterms:modified xsi:type="dcterms:W3CDTF">2025-02-25T11:01:37Z</dcterms:modified>
  <cp:category/>
</cp:coreProperties>
</file>