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60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76.8V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QF7660-IM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 fontScale="925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76.8V60Ah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76.8V60Ah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593643"/>
              </p:ext>
            </p:extLst>
          </p:nvPr>
        </p:nvGraphicFramePr>
        <p:xfrm>
          <a:off x="387929" y="1884218"/>
          <a:ext cx="8571345" cy="4407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10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24S4P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主料：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LFP32140-15000LC(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小鲁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60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76.8V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23348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℃，按单体电芯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23348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55.2V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℃，按单体电芯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6399892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87.6V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6~15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22.5A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0.375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282048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376396"/>
              </p:ext>
            </p:extLst>
          </p:nvPr>
        </p:nvGraphicFramePr>
        <p:xfrm>
          <a:off x="387929" y="1884218"/>
          <a:ext cx="8571345" cy="4895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0.75C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1500W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待定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整机尺寸：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479(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带端子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)*257*190mm(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带绳把手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箱体尺寸：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464*257*175mm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F66CB291-261C-42D3-BFB5-2600D2F2E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614" y="2813056"/>
            <a:ext cx="3628257" cy="3033762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 flipH="1">
            <a:off x="1703874" y="3955330"/>
            <a:ext cx="5666" cy="116754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1064441" y="4307961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190mm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3730311" y="5338266"/>
            <a:ext cx="1198521" cy="42437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4230766" y="548929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257mm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1745217" y="5211814"/>
            <a:ext cx="1914035" cy="55496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1928528" y="543746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479mm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4223031" y="2908544"/>
            <a:ext cx="1704219" cy="384534"/>
          </a:xfrm>
          <a:prstGeom prst="accentBorderCallout1">
            <a:avLst>
              <a:gd name="adj1" fmla="val 45587"/>
              <a:gd name="adj2" fmla="val -2607"/>
              <a:gd name="adj3" fmla="val 298259"/>
              <a:gd name="adj4" fmla="val -5371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蓝牙模块</a:t>
            </a:r>
            <a:r>
              <a:rPr lang="en-US" altLang="zh-CN" dirty="0"/>
              <a:t>(</a:t>
            </a:r>
            <a:r>
              <a:rPr lang="zh-CN" altLang="en-US" dirty="0"/>
              <a:t>内置</a:t>
            </a:r>
            <a:r>
              <a:rPr lang="en-US" altLang="zh-CN" dirty="0"/>
              <a:t>)</a:t>
            </a:r>
          </a:p>
        </p:txBody>
      </p:sp>
      <p:sp>
        <p:nvSpPr>
          <p:cNvPr id="19" name="标注: 线形(带边框和强调线) 18">
            <a:extLst>
              <a:ext uri="{FF2B5EF4-FFF2-40B4-BE49-F238E27FC236}">
                <a16:creationId xmlns:a16="http://schemas.microsoft.com/office/drawing/2014/main" id="{1DD16BE5-F02E-4167-8239-332AA2F7B173}"/>
              </a:ext>
            </a:extLst>
          </p:cNvPr>
          <p:cNvSpPr/>
          <p:nvPr/>
        </p:nvSpPr>
        <p:spPr>
          <a:xfrm>
            <a:off x="5550349" y="3933408"/>
            <a:ext cx="2259729" cy="384534"/>
          </a:xfrm>
          <a:prstGeom prst="accentBorderCallout1">
            <a:avLst>
              <a:gd name="adj1" fmla="val 51389"/>
              <a:gd name="adj2" fmla="val -3637"/>
              <a:gd name="adj3" fmla="val 125928"/>
              <a:gd name="adj4" fmla="val -2630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>
                <a:solidFill>
                  <a:schemeClr val="bg1"/>
                </a:solidFill>
              </a:rPr>
              <a:t>80A</a:t>
            </a:r>
            <a:r>
              <a:rPr lang="zh-CN" altLang="en-US" dirty="0">
                <a:solidFill>
                  <a:schemeClr val="bg1"/>
                </a:solidFill>
              </a:rPr>
              <a:t>接线座，</a:t>
            </a:r>
            <a:r>
              <a:rPr lang="en-US" altLang="zh-CN" dirty="0">
                <a:solidFill>
                  <a:schemeClr val="bg1"/>
                </a:solidFill>
              </a:rPr>
              <a:t>M6</a:t>
            </a:r>
            <a:r>
              <a:rPr lang="zh-CN" altLang="en-US" dirty="0">
                <a:solidFill>
                  <a:schemeClr val="bg1"/>
                </a:solidFill>
              </a:rPr>
              <a:t>螺丝</a:t>
            </a:r>
            <a:endParaRPr lang="en-US" altLang="zh-CN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02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DD120AAA-20ED-455C-9F4B-B7E2CBF9B2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826" y="3086612"/>
            <a:ext cx="3755391" cy="2619688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231217" y="3771388"/>
            <a:ext cx="1381180" cy="478709"/>
          </a:xfrm>
          <a:prstGeom prst="accentBorderCallout1">
            <a:avLst>
              <a:gd name="adj1" fmla="val 48745"/>
              <a:gd name="adj2" fmla="val -5441"/>
              <a:gd name="adj3" fmla="val 106569"/>
              <a:gd name="adj4" fmla="val -7042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4552916" y="2872452"/>
            <a:ext cx="1900916" cy="574475"/>
          </a:xfrm>
          <a:prstGeom prst="accentBorderCallout1">
            <a:avLst>
              <a:gd name="adj1" fmla="val 45587"/>
              <a:gd name="adj2" fmla="val -3800"/>
              <a:gd name="adj3" fmla="val 215391"/>
              <a:gd name="adj4" fmla="val -7180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激光焊接点 </a:t>
            </a:r>
            <a:endParaRPr lang="en-US" altLang="zh-CN" dirty="0"/>
          </a:p>
          <a:p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5231217" y="4551096"/>
            <a:ext cx="1900916" cy="478709"/>
          </a:xfrm>
          <a:prstGeom prst="accentBorderCallout1">
            <a:avLst>
              <a:gd name="adj1" fmla="val 51528"/>
              <a:gd name="adj2" fmla="val -4198"/>
              <a:gd name="adj3" fmla="val 73086"/>
              <a:gd name="adj4" fmla="val -3006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0135C3C4-25A0-4436-A2DB-0B3AF32229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549" y="3158497"/>
            <a:ext cx="1743893" cy="1216506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215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36253"/>
              <a:gd name="adj4" fmla="val -443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81238"/>
              <a:gd name="adj4" fmla="val -2259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7131"/>
              <a:gd name="adj4" fmla="val -207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A1CE1847-6C66-46DE-BD0B-C767C2C5B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05" y="4137783"/>
            <a:ext cx="2652713" cy="1850481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8" y="5834592"/>
            <a:ext cx="1386122" cy="360218"/>
          </a:xfrm>
          <a:prstGeom prst="accentBorderCallout1">
            <a:avLst>
              <a:gd name="adj1" fmla="val 62806"/>
              <a:gd name="adj2" fmla="val -2930"/>
              <a:gd name="adj3" fmla="val -233654"/>
              <a:gd name="adj4" fmla="val -6403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2070625" y="4262162"/>
            <a:ext cx="801044" cy="71117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13174</TotalTime>
  <Words>578</Words>
  <Application>Microsoft Office PowerPoint</Application>
  <PresentationFormat>全屏显示(4:3)</PresentationFormat>
  <Paragraphs>149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137</cp:revision>
  <dcterms:created xsi:type="dcterms:W3CDTF">2013-01-27T09:14:16Z</dcterms:created>
  <dcterms:modified xsi:type="dcterms:W3CDTF">2026-01-27T07:49:48Z</dcterms:modified>
  <cp:category/>
</cp:coreProperties>
</file>