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70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60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76.8V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QF7660-IM1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 fontScale="925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76.8V60Ah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76.8V60Ah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593643"/>
              </p:ext>
            </p:extLst>
          </p:nvPr>
        </p:nvGraphicFramePr>
        <p:xfrm>
          <a:off x="387929" y="1884218"/>
          <a:ext cx="8571345" cy="4407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10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24S4P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主料：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LFP32140-15000LC(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小鲁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60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76.8V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23348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℃，按单体电芯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2.5V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23348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55.2V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~10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℃，按单体电芯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2.3V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6399892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87.6V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6~15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22.5A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0.375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282048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763209"/>
              </p:ext>
            </p:extLst>
          </p:nvPr>
        </p:nvGraphicFramePr>
        <p:xfrm>
          <a:off x="387929" y="1884218"/>
          <a:ext cx="8571345" cy="4895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45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0.75C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1500W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FF0000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待定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整机尺寸：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560(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带端子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)*222*171mm(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带绳把手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箱体尺寸：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535*222*156mm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150DC5F7-3B89-48FE-81B5-851A4A5DE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218" y="3373160"/>
            <a:ext cx="3262450" cy="1921388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 flipH="1">
            <a:off x="1741204" y="4236620"/>
            <a:ext cx="4014" cy="868274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1062435" y="4486090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171mm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4236632" y="5215202"/>
            <a:ext cx="654761" cy="154478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4419942" y="5273733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222mm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1823833" y="5225562"/>
            <a:ext cx="2415658" cy="139926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2538718" y="5273733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560mm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5A73E679-A4FC-49BD-85F4-FEF09064A7F5}"/>
              </a:ext>
            </a:extLst>
          </p:cNvPr>
          <p:cNvSpPr/>
          <p:nvPr/>
        </p:nvSpPr>
        <p:spPr>
          <a:xfrm>
            <a:off x="5508386" y="4586203"/>
            <a:ext cx="1704219" cy="384534"/>
          </a:xfrm>
          <a:prstGeom prst="accentBorderCallout1">
            <a:avLst>
              <a:gd name="adj1" fmla="val 33795"/>
              <a:gd name="adj2" fmla="val -4380"/>
              <a:gd name="adj3" fmla="val 58499"/>
              <a:gd name="adj4" fmla="val -4174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蓝牙模块</a:t>
            </a:r>
            <a:r>
              <a:rPr lang="en-US" altLang="zh-CN" dirty="0"/>
              <a:t>(</a:t>
            </a:r>
            <a:r>
              <a:rPr lang="zh-CN" altLang="en-US" dirty="0"/>
              <a:t>内置</a:t>
            </a:r>
            <a:r>
              <a:rPr lang="en-US" altLang="zh-CN" dirty="0"/>
              <a:t>)</a:t>
            </a:r>
          </a:p>
        </p:txBody>
      </p:sp>
      <p:sp>
        <p:nvSpPr>
          <p:cNvPr id="19" name="标注: 线形(带边框和强调线) 18">
            <a:extLst>
              <a:ext uri="{FF2B5EF4-FFF2-40B4-BE49-F238E27FC236}">
                <a16:creationId xmlns:a16="http://schemas.microsoft.com/office/drawing/2014/main" id="{1DD16BE5-F02E-4167-8239-332AA2F7B173}"/>
              </a:ext>
            </a:extLst>
          </p:cNvPr>
          <p:cNvSpPr/>
          <p:nvPr/>
        </p:nvSpPr>
        <p:spPr>
          <a:xfrm>
            <a:off x="5508386" y="3996516"/>
            <a:ext cx="2259729" cy="384534"/>
          </a:xfrm>
          <a:prstGeom prst="accentBorderCallout1">
            <a:avLst>
              <a:gd name="adj1" fmla="val 51389"/>
              <a:gd name="adj2" fmla="val -3637"/>
              <a:gd name="adj3" fmla="val 114137"/>
              <a:gd name="adj4" fmla="val -2764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>
                <a:solidFill>
                  <a:schemeClr val="bg1"/>
                </a:solidFill>
              </a:rPr>
              <a:t>80A</a:t>
            </a:r>
            <a:r>
              <a:rPr lang="zh-CN" altLang="en-US" dirty="0">
                <a:solidFill>
                  <a:schemeClr val="bg1"/>
                </a:solidFill>
              </a:rPr>
              <a:t>接线座，</a:t>
            </a:r>
            <a:r>
              <a:rPr lang="en-US" altLang="zh-CN" dirty="0">
                <a:solidFill>
                  <a:schemeClr val="bg1"/>
                </a:solidFill>
              </a:rPr>
              <a:t>M6</a:t>
            </a:r>
            <a:r>
              <a:rPr lang="zh-CN" altLang="en-US" dirty="0">
                <a:solidFill>
                  <a:schemeClr val="bg1"/>
                </a:solidFill>
              </a:rPr>
              <a:t>螺丝</a:t>
            </a:r>
            <a:endParaRPr lang="en-US" altLang="zh-CN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020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D7010232-013B-477C-A480-0818DD540E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7090" y="2220085"/>
            <a:ext cx="4855725" cy="3103542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6332815" y="4835863"/>
            <a:ext cx="1381180" cy="478709"/>
          </a:xfrm>
          <a:prstGeom prst="accentBorderCallout1">
            <a:avLst>
              <a:gd name="adj1" fmla="val 48745"/>
              <a:gd name="adj2" fmla="val -5441"/>
              <a:gd name="adj3" fmla="val -52873"/>
              <a:gd name="adj4" fmla="val -6058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624468" y="5173343"/>
            <a:ext cx="1900916" cy="574475"/>
          </a:xfrm>
          <a:prstGeom prst="accentBorderCallout1">
            <a:avLst>
              <a:gd name="adj1" fmla="val 49533"/>
              <a:gd name="adj2" fmla="val 104333"/>
              <a:gd name="adj3" fmla="val -237130"/>
              <a:gd name="adj4" fmla="val 16354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激光焊接点 </a:t>
            </a:r>
            <a:endParaRPr lang="en-US" altLang="zh-CN" dirty="0"/>
          </a:p>
          <a:p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624468" y="5875660"/>
            <a:ext cx="1900916" cy="478709"/>
          </a:xfrm>
          <a:prstGeom prst="accentBorderCallout1">
            <a:avLst>
              <a:gd name="adj1" fmla="val 42057"/>
              <a:gd name="adj2" fmla="val 104333"/>
              <a:gd name="adj3" fmla="val -231589"/>
              <a:gd name="adj4" fmla="val 16076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64949016-4EB4-454A-8998-3D9C07C615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1307" y="3220878"/>
            <a:ext cx="1887562" cy="1206438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41854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215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36253"/>
              <a:gd name="adj4" fmla="val -443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圆柱铁锂电芯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81238"/>
              <a:gd name="adj4" fmla="val -2259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7131"/>
              <a:gd name="adj4" fmla="val -207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09409F0F-DA33-46B6-AC55-6D6B8A143B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836" y="3782043"/>
            <a:ext cx="2234375" cy="1428103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8" y="5834592"/>
            <a:ext cx="1386122" cy="360218"/>
          </a:xfrm>
          <a:prstGeom prst="accentBorderCallout1">
            <a:avLst>
              <a:gd name="adj1" fmla="val 50219"/>
              <a:gd name="adj2" fmla="val -6201"/>
              <a:gd name="adj3" fmla="val -281906"/>
              <a:gd name="adj4" fmla="val -591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2168866" y="4262163"/>
            <a:ext cx="702803" cy="511006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13201</TotalTime>
  <Words>578</Words>
  <Application>Microsoft Office PowerPoint</Application>
  <PresentationFormat>全屏显示(4:3)</PresentationFormat>
  <Paragraphs>149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141</cp:revision>
  <dcterms:created xsi:type="dcterms:W3CDTF">2013-01-27T09:14:16Z</dcterms:created>
  <dcterms:modified xsi:type="dcterms:W3CDTF">2026-01-27T08:18:37Z</dcterms:modified>
  <cp:category/>
</cp:coreProperties>
</file>