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4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60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QF7660-AN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76.8V60Ah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76.8V60Ah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404895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24S4P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60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0.375C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798200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0.75C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43Kg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443*260*173mm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460*260*177mm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2D15DE3D-F6FA-474C-96ED-78BBA7B9C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789" y="2208796"/>
            <a:ext cx="3949443" cy="3459474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118486" y="3000139"/>
            <a:ext cx="0" cy="111711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456652" y="337403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177mm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125328" y="5010307"/>
            <a:ext cx="1560133" cy="59989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3921739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118486" y="4179238"/>
            <a:ext cx="1911927" cy="143096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271472" y="484470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998925" y="3877901"/>
            <a:ext cx="2520315" cy="709213"/>
          </a:xfrm>
          <a:prstGeom prst="accentBorderCallout1">
            <a:avLst>
              <a:gd name="adj1" fmla="val 51389"/>
              <a:gd name="adj2" fmla="val -3637"/>
              <a:gd name="adj3" fmla="val 126144"/>
              <a:gd name="adj4" fmla="val -405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3551823" y="2180910"/>
            <a:ext cx="2894204" cy="384534"/>
          </a:xfrm>
          <a:prstGeom prst="accentBorderCallout1">
            <a:avLst>
              <a:gd name="adj1" fmla="val 45587"/>
              <a:gd name="adj2" fmla="val -2607"/>
              <a:gd name="adj3" fmla="val 137111"/>
              <a:gd name="adj4" fmla="val -191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</a:t>
            </a:r>
            <a:r>
              <a:rPr lang="en-US" altLang="zh-CN" dirty="0"/>
              <a:t>+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31EEDDD6-A969-4935-89F4-23EADC3D2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541" y="2218442"/>
            <a:ext cx="4143728" cy="379978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4891393" y="3400733"/>
            <a:ext cx="1900916" cy="478709"/>
          </a:xfrm>
          <a:prstGeom prst="accentBorderCallout1">
            <a:avLst>
              <a:gd name="adj1" fmla="val 56638"/>
              <a:gd name="adj2" fmla="val -6185"/>
              <a:gd name="adj3" fmla="val 106568"/>
              <a:gd name="adj4" fmla="val -566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891393" y="2522350"/>
            <a:ext cx="1900916" cy="574475"/>
          </a:xfrm>
          <a:prstGeom prst="accentBorderCallout1">
            <a:avLst>
              <a:gd name="adj1" fmla="val 53480"/>
              <a:gd name="adj2" fmla="val -5788"/>
              <a:gd name="adj3" fmla="val 139094"/>
              <a:gd name="adj4" fmla="val -817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065541" y="5437168"/>
            <a:ext cx="1497672" cy="346504"/>
          </a:xfrm>
          <a:prstGeom prst="accentBorderCallout1">
            <a:avLst>
              <a:gd name="adj1" fmla="val 49949"/>
              <a:gd name="adj2" fmla="val 103140"/>
              <a:gd name="adj3" fmla="val -64565"/>
              <a:gd name="adj4" fmla="val 1292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E259B1DE-85FA-4B37-B22C-CF137B347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315" y="3028630"/>
            <a:ext cx="2186459" cy="200497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AAF2F0D-B2A1-470C-AA90-52C492890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244" y="4155768"/>
            <a:ext cx="2186459" cy="20049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21067"/>
              <a:gd name="adj4" fmla="val -524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27041" y="4262163"/>
            <a:ext cx="944628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13050</TotalTime>
  <Words>573</Words>
  <Application>Microsoft Office PowerPoint</Application>
  <PresentationFormat>全屏显示(4:3)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126</cp:revision>
  <dcterms:created xsi:type="dcterms:W3CDTF">2013-01-27T09:14:16Z</dcterms:created>
  <dcterms:modified xsi:type="dcterms:W3CDTF">2025-11-18T05:55:14Z</dcterms:modified>
  <cp:category/>
</cp:coreProperties>
</file>