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76.8V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QF7645-FM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76V45Ah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76V45Ah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781060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24S3P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32140LFP-MP15Ah(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中钠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76.8V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2.0V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(≥10℃，2.5V；&lt;10℃,2.0V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969607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34.5Kg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475*230*170mm(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最大尺寸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6BACAD08-1E2A-4645-91C0-62C10F5CB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2503793"/>
            <a:ext cx="4219711" cy="316089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832700" y="3204347"/>
            <a:ext cx="3161" cy="102197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51923" y="3475993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414476" y="4978024"/>
            <a:ext cx="1200068" cy="68666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014510" y="52184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908789" y="4303497"/>
            <a:ext cx="2364994" cy="1326742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271472" y="488503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475mm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4919760" y="3313563"/>
            <a:ext cx="4084042" cy="1021977"/>
          </a:xfrm>
          <a:prstGeom prst="accentBorderCallout1">
            <a:avLst>
              <a:gd name="adj1" fmla="val 76969"/>
              <a:gd name="adj2" fmla="val -2335"/>
              <a:gd name="adj3" fmla="val 88604"/>
              <a:gd name="adj4" fmla="val -2054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4</a:t>
            </a:r>
            <a:r>
              <a:rPr lang="zh-CN" altLang="en-US" dirty="0"/>
              <a:t>芯</a:t>
            </a:r>
            <a:r>
              <a:rPr lang="en-US" altLang="zh-CN" dirty="0"/>
              <a:t>RS485</a:t>
            </a:r>
            <a:r>
              <a:rPr lang="zh-CN" altLang="en-US" dirty="0"/>
              <a:t>通讯防水航插</a:t>
            </a:r>
            <a:endParaRPr lang="en-US" altLang="zh-CN" dirty="0"/>
          </a:p>
          <a:p>
            <a:pPr algn="ctr"/>
            <a:r>
              <a:rPr lang="zh-CN" altLang="en-US" dirty="0"/>
              <a:t>信号定义：</a:t>
            </a:r>
            <a:r>
              <a:rPr lang="en-US" altLang="zh-CN" dirty="0"/>
              <a:t>1</a:t>
            </a:r>
            <a:r>
              <a:rPr lang="zh-CN" altLang="en-US" dirty="0"/>
              <a:t>为</a:t>
            </a:r>
            <a:r>
              <a:rPr lang="en-US" altLang="zh-CN" dirty="0"/>
              <a:t>GND;2</a:t>
            </a:r>
            <a:r>
              <a:rPr lang="zh-CN" altLang="en-US" dirty="0"/>
              <a:t>为</a:t>
            </a:r>
            <a:r>
              <a:rPr lang="en-US" altLang="zh-CN" dirty="0"/>
              <a:t>VCC,3</a:t>
            </a:r>
            <a:r>
              <a:rPr lang="zh-CN" altLang="en-US" dirty="0"/>
              <a:t>为</a:t>
            </a:r>
            <a:r>
              <a:rPr lang="en-US" altLang="zh-CN" dirty="0"/>
              <a:t>A,4</a:t>
            </a:r>
            <a:r>
              <a:rPr lang="zh-CN" altLang="en-US" dirty="0"/>
              <a:t>为</a:t>
            </a:r>
            <a:r>
              <a:rPr lang="en-US" altLang="zh-CN" dirty="0"/>
              <a:t>B</a:t>
            </a:r>
          </a:p>
          <a:p>
            <a:pPr algn="ctr"/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115200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1</a:t>
            </a:r>
          </a:p>
        </p:txBody>
      </p:sp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4915799" y="2523457"/>
            <a:ext cx="1240050" cy="478709"/>
          </a:xfrm>
          <a:prstGeom prst="accentBorderCallout1">
            <a:avLst>
              <a:gd name="adj1" fmla="val 50323"/>
              <a:gd name="adj2" fmla="val -7430"/>
              <a:gd name="adj3" fmla="val 292846"/>
              <a:gd name="adj4" fmla="val -4916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M5</a:t>
            </a:r>
            <a:r>
              <a:rPr lang="zh-CN" altLang="en-US" dirty="0"/>
              <a:t>接线柱</a:t>
            </a:r>
            <a:endParaRPr lang="en-US" altLang="zh-CN" dirty="0"/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919760" y="4500498"/>
            <a:ext cx="3680133" cy="547596"/>
          </a:xfrm>
          <a:prstGeom prst="accentBorderCallout1">
            <a:avLst>
              <a:gd name="adj1" fmla="val 45587"/>
              <a:gd name="adj2" fmla="val -2607"/>
              <a:gd name="adj3" fmla="val -2421"/>
              <a:gd name="adj4" fmla="val -30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GPS&amp;4G</a:t>
            </a:r>
            <a:r>
              <a:rPr lang="zh-CN" altLang="en-US" dirty="0"/>
              <a:t>电量灯按键集成模块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BACD9F9B-CAEC-42D6-8C43-0F697A737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2190267"/>
            <a:ext cx="4706785" cy="360974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474881" y="4533814"/>
            <a:ext cx="1900916" cy="478709"/>
          </a:xfrm>
          <a:prstGeom prst="accentBorderCallout1">
            <a:avLst>
              <a:gd name="adj1" fmla="val 56638"/>
              <a:gd name="adj2" fmla="val -6185"/>
              <a:gd name="adj3" fmla="val 38687"/>
              <a:gd name="adj4" fmla="val -507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4891393" y="2503793"/>
            <a:ext cx="1900916" cy="574475"/>
          </a:xfrm>
          <a:prstGeom prst="accentBorderCallout1">
            <a:avLst>
              <a:gd name="adj1" fmla="val 45587"/>
              <a:gd name="adj2" fmla="val -3800"/>
              <a:gd name="adj3" fmla="val 156195"/>
              <a:gd name="adj4" fmla="val -590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768095" y="5195343"/>
            <a:ext cx="1900916" cy="346504"/>
          </a:xfrm>
          <a:prstGeom prst="accentBorderCallout1">
            <a:avLst>
              <a:gd name="adj1" fmla="val 49949"/>
              <a:gd name="adj2" fmla="val 103140"/>
              <a:gd name="adj3" fmla="val -40575"/>
              <a:gd name="adj4" fmla="val 1222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FEF5788B-E222-436B-B1CE-8ABB0E2F1A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0852" y="3084366"/>
            <a:ext cx="2202046" cy="168880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461117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</a:t>
                      </a:r>
                      <a:r>
                        <a:rPr lang="en-US" altLang="zh-CN" sz="1400" dirty="0"/>
                        <a:t>(</a:t>
                      </a:r>
                      <a:r>
                        <a:rPr lang="zh-CN" altLang="en-US" sz="1400" dirty="0"/>
                        <a:t>蓝牙</a:t>
                      </a:r>
                      <a:r>
                        <a:rPr lang="en-US" altLang="zh-CN" sz="1400" dirty="0"/>
                        <a:t>GPS&amp;4G)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18320"/>
              <a:gd name="adj4" fmla="val -20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GPS&amp;4G</a:t>
            </a:r>
            <a:r>
              <a:rPr lang="zh-CN" altLang="en-US" dirty="0"/>
              <a:t>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3713"/>
              <a:gd name="adj4" fmla="val -177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B7922F91-9EEE-4957-94D2-691926926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75" y="4099706"/>
            <a:ext cx="1955365" cy="149961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06382"/>
              <a:gd name="adj4" fmla="val -454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62162"/>
            <a:ext cx="801044" cy="71117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4748</TotalTime>
  <Words>597</Words>
  <Application>Microsoft Office PowerPoint</Application>
  <PresentationFormat>全屏显示(4:3)</PresentationFormat>
  <Paragraphs>146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99</cp:revision>
  <dcterms:created xsi:type="dcterms:W3CDTF">2013-01-27T09:14:16Z</dcterms:created>
  <dcterms:modified xsi:type="dcterms:W3CDTF">2025-06-18T09:38:36Z</dcterms:modified>
  <cp:category/>
</cp:coreProperties>
</file>