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QF7630-AN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589925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24S2P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32140LFP-MP15Ah(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中钠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959644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待产线提供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220*165*332mm(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220*165*315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02767452-2AD3-43D8-AC30-1715FA033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617" y="2522534"/>
            <a:ext cx="2694571" cy="370998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4987966" y="2264438"/>
            <a:ext cx="2168536" cy="478709"/>
          </a:xfrm>
          <a:prstGeom prst="accentBorderCallout1">
            <a:avLst>
              <a:gd name="adj1" fmla="val 45587"/>
              <a:gd name="adj2" fmla="val -3749"/>
              <a:gd name="adj3" fmla="val 123931"/>
              <a:gd name="adj4" fmla="val -946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安德森转品字座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193617" y="3142354"/>
            <a:ext cx="0" cy="266899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468008" y="4369786"/>
            <a:ext cx="108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332mm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663905" y="5569528"/>
            <a:ext cx="1139158" cy="78863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233484" y="587879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345876" y="5977068"/>
            <a:ext cx="1165770" cy="3810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431001" y="6173501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87966" y="2999082"/>
            <a:ext cx="2969581" cy="722479"/>
          </a:xfrm>
          <a:prstGeom prst="accentBorderCallout1">
            <a:avLst>
              <a:gd name="adj1" fmla="val 45587"/>
              <a:gd name="adj2" fmla="val -2607"/>
              <a:gd name="adj3" fmla="val 66947"/>
              <a:gd name="adj4" fmla="val -423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</a:t>
            </a:r>
            <a:r>
              <a:rPr lang="en-US" altLang="zh-CN" dirty="0"/>
              <a:t>+LED</a:t>
            </a:r>
            <a:r>
              <a:rPr lang="zh-CN" altLang="en-US" dirty="0"/>
              <a:t>电量灯模块（电量、电压、电流等即时显示）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D9783494-31CC-46C7-83B7-1E78ED5B48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837" y="2521165"/>
            <a:ext cx="2309188" cy="322826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622426" y="2775224"/>
            <a:ext cx="1405607" cy="519377"/>
          </a:xfrm>
          <a:prstGeom prst="accentBorderCallout1">
            <a:avLst>
              <a:gd name="adj1" fmla="val 55772"/>
              <a:gd name="adj2" fmla="val -6977"/>
              <a:gd name="adj3" fmla="val 76531"/>
              <a:gd name="adj4" fmla="val -607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622426" y="3563400"/>
            <a:ext cx="1900916" cy="574475"/>
          </a:xfrm>
          <a:prstGeom prst="accentBorderCallout1">
            <a:avLst>
              <a:gd name="adj1" fmla="val 46007"/>
              <a:gd name="adj2" fmla="val -5290"/>
              <a:gd name="adj3" fmla="val 87718"/>
              <a:gd name="adj4" fmla="val -250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67FDF0F5-787E-4FC2-A4FE-4A2DDB647ACB}"/>
              </a:ext>
            </a:extLst>
          </p:cNvPr>
          <p:cNvSpPr/>
          <p:nvPr/>
        </p:nvSpPr>
        <p:spPr>
          <a:xfrm>
            <a:off x="999969" y="4018029"/>
            <a:ext cx="1900916" cy="574475"/>
          </a:xfrm>
          <a:prstGeom prst="accentBorderCallout1">
            <a:avLst>
              <a:gd name="adj1" fmla="val 43376"/>
              <a:gd name="adj2" fmla="val 105625"/>
              <a:gd name="adj3" fmla="val 93985"/>
              <a:gd name="adj4" fmla="val 137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0B56E3A8-87FB-4F78-8C50-1A5BC5582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381" y="3057389"/>
            <a:ext cx="1629893" cy="227860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89166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70743"/>
              <a:gd name="adj4" fmla="val -436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2325"/>
              <a:gd name="adj2" fmla="val -7947"/>
              <a:gd name="adj3" fmla="val -210319"/>
              <a:gd name="adj4" fmla="val -416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56148"/>
              <a:gd name="adj2" fmla="val -7847"/>
              <a:gd name="adj3" fmla="val -86988"/>
              <a:gd name="adj4" fmla="val -309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39788"/>
              <a:gd name="adj2" fmla="val -7985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altLang="zh-CN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56786"/>
              <a:gd name="adj4" fmla="val -37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8C3A3395-8814-4595-9BB1-FFD358849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252" y="4185996"/>
            <a:ext cx="1356950" cy="189703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52317"/>
              <a:gd name="adj2" fmla="val -4474"/>
              <a:gd name="adj3" fmla="val -332257"/>
              <a:gd name="adj4" fmla="val -5668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911088" y="3974995"/>
            <a:ext cx="983252" cy="58774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9510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3239</TotalTime>
  <Words>561</Words>
  <Application>Microsoft Office PowerPoint</Application>
  <PresentationFormat>全屏显示(4:3)</PresentationFormat>
  <Paragraphs>144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101</cp:revision>
  <dcterms:created xsi:type="dcterms:W3CDTF">2013-01-27T09:14:16Z</dcterms:created>
  <dcterms:modified xsi:type="dcterms:W3CDTF">2025-07-23T07:16:06Z</dcterms:modified>
  <cp:category/>
</cp:coreProperties>
</file>