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100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QF76100-EM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7" y="839088"/>
            <a:ext cx="3692883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76.8V100Ah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76.8V100Ah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02877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鹏辉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GSP34135192F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中原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IFP100C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100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10~25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306432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3100W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575*313*210mm(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6BA0E0E-F73F-45A0-BD2D-E49ECC6FB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227" y="3313084"/>
            <a:ext cx="2994788" cy="226907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332223" y="4078729"/>
            <a:ext cx="0" cy="82578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634434" y="4303265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210mm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558585" y="4957408"/>
            <a:ext cx="544879" cy="56124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765580" y="514932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313mm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423430" y="4984042"/>
            <a:ext cx="2110370" cy="57090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764152" y="523803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575mm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812367" y="3755840"/>
            <a:ext cx="3575931" cy="906843"/>
          </a:xfrm>
          <a:prstGeom prst="accentBorderCallout1">
            <a:avLst>
              <a:gd name="adj1" fmla="val 45587"/>
              <a:gd name="adj2" fmla="val -2346"/>
              <a:gd name="adj3" fmla="val 69919"/>
              <a:gd name="adj4" fmla="val -27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4</a:t>
            </a:r>
            <a:r>
              <a:rPr lang="zh-CN" altLang="en-US" sz="1600" dirty="0"/>
              <a:t>芯</a:t>
            </a:r>
            <a:r>
              <a:rPr lang="en-US" altLang="zh-CN" sz="1600" dirty="0"/>
              <a:t>RS485</a:t>
            </a:r>
            <a:r>
              <a:rPr lang="zh-CN" altLang="en-US" sz="1600" dirty="0"/>
              <a:t>通讯防水航插</a:t>
            </a:r>
          </a:p>
          <a:p>
            <a:r>
              <a:rPr lang="zh-CN" altLang="en-US" sz="1600" dirty="0"/>
              <a:t>信号定义：</a:t>
            </a:r>
            <a:r>
              <a:rPr lang="en-US" altLang="zh-CN" sz="1600" dirty="0"/>
              <a:t>1</a:t>
            </a:r>
            <a:r>
              <a:rPr lang="zh-CN" altLang="en-US" sz="1600" dirty="0"/>
              <a:t>为</a:t>
            </a:r>
            <a:r>
              <a:rPr lang="en-US" altLang="zh-CN" sz="1600" dirty="0"/>
              <a:t>GND,2</a:t>
            </a:r>
            <a:r>
              <a:rPr lang="zh-CN" altLang="en-US" sz="1600" dirty="0"/>
              <a:t>为</a:t>
            </a:r>
            <a:r>
              <a:rPr lang="en-US" altLang="zh-CN" sz="1600" dirty="0"/>
              <a:t>VCC,3</a:t>
            </a:r>
            <a:r>
              <a:rPr lang="zh-CN" altLang="en-US" sz="1600" dirty="0"/>
              <a:t>为</a:t>
            </a:r>
            <a:r>
              <a:rPr lang="en-US" altLang="zh-CN" sz="1600" dirty="0"/>
              <a:t>A,4</a:t>
            </a:r>
            <a:r>
              <a:rPr lang="zh-CN" altLang="en-US" sz="1600" dirty="0"/>
              <a:t>为</a:t>
            </a:r>
            <a:r>
              <a:rPr lang="en-US" altLang="zh-CN" sz="1600" dirty="0"/>
              <a:t>B</a:t>
            </a:r>
          </a:p>
          <a:p>
            <a:r>
              <a:rPr lang="en-US" altLang="zh-CN" sz="1600" dirty="0"/>
              <a:t>485</a:t>
            </a:r>
            <a:r>
              <a:rPr lang="zh-CN" altLang="en-US" sz="1600" dirty="0"/>
              <a:t>通讯设置：</a:t>
            </a:r>
            <a:r>
              <a:rPr lang="en-US" altLang="zh-CN" sz="1600" dirty="0"/>
              <a:t>115200</a:t>
            </a:r>
            <a:r>
              <a:rPr lang="zh-CN" altLang="en-US" sz="1600" dirty="0"/>
              <a:t>，</a:t>
            </a:r>
            <a:r>
              <a:rPr lang="en-US" altLang="zh-CN" sz="1600" dirty="0"/>
              <a:t>ID</a:t>
            </a:r>
            <a:r>
              <a:rPr lang="zh-CN" altLang="en-US" sz="1600" dirty="0"/>
              <a:t>为</a:t>
            </a:r>
            <a:r>
              <a:rPr lang="en-US" altLang="zh-CN" sz="1600" dirty="0"/>
              <a:t>1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4812367" y="4776117"/>
            <a:ext cx="2608579" cy="415850"/>
          </a:xfrm>
          <a:prstGeom prst="accentBorderCallout1">
            <a:avLst>
              <a:gd name="adj1" fmla="val 47754"/>
              <a:gd name="adj2" fmla="val -3084"/>
              <a:gd name="adj3" fmla="val -57501"/>
              <a:gd name="adj4" fmla="val -4068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600" dirty="0"/>
              <a:t>蓝牙</a:t>
            </a:r>
            <a:r>
              <a:rPr lang="en-US" altLang="zh-CN" sz="1600" dirty="0"/>
              <a:t>+</a:t>
            </a:r>
            <a:r>
              <a:rPr lang="zh-CN" altLang="en-US" sz="1600" dirty="0"/>
              <a:t>电量灯按键集成模块</a:t>
            </a:r>
            <a:endParaRPr lang="en-US" altLang="zh-CN" sz="1600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3A1F394C-9DFE-4AF4-96DA-0C13DFC253CA}"/>
              </a:ext>
            </a:extLst>
          </p:cNvPr>
          <p:cNvSpPr/>
          <p:nvPr/>
        </p:nvSpPr>
        <p:spPr>
          <a:xfrm>
            <a:off x="4812367" y="3256442"/>
            <a:ext cx="3356777" cy="374549"/>
          </a:xfrm>
          <a:prstGeom prst="accentBorderCallout1">
            <a:avLst>
              <a:gd name="adj1" fmla="val 45587"/>
              <a:gd name="adj2" fmla="val -2607"/>
              <a:gd name="adj3" fmla="val 249068"/>
              <a:gd name="adj4" fmla="val -2657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JXZ-120A-M6 120A</a:t>
            </a:r>
            <a:r>
              <a:rPr lang="zh-CN" altLang="en-US" sz="1600" dirty="0"/>
              <a:t>接线座，</a:t>
            </a:r>
            <a:r>
              <a:rPr lang="en-US" altLang="zh-CN" sz="1600" dirty="0"/>
              <a:t>M6</a:t>
            </a:r>
            <a:r>
              <a:rPr lang="zh-CN" altLang="en-US" sz="1600" dirty="0"/>
              <a:t>螺丝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603CEE1-040E-4FEA-8EEC-22CFB47B7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906" y="2788720"/>
            <a:ext cx="3299114" cy="245015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301093" y="40137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87625"/>
              <a:gd name="adj4" fmla="val -455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216197" y="4843186"/>
            <a:ext cx="1900916" cy="420777"/>
          </a:xfrm>
          <a:prstGeom prst="accentBorderCallout1">
            <a:avLst>
              <a:gd name="adj1" fmla="val 52164"/>
              <a:gd name="adj2" fmla="val 102742"/>
              <a:gd name="adj3" fmla="val -59541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BCA3EC29-A0C6-4539-B4FF-87115519E6A7}"/>
              </a:ext>
            </a:extLst>
          </p:cNvPr>
          <p:cNvSpPr/>
          <p:nvPr/>
        </p:nvSpPr>
        <p:spPr>
          <a:xfrm>
            <a:off x="5301093" y="27454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149192"/>
              <a:gd name="adj4" fmla="val -837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305B6810-35A9-4DF1-A285-44653E99D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525" y="3327777"/>
            <a:ext cx="1571404" cy="116703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96174"/>
              <a:gd name="adj4" fmla="val -362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25559"/>
              <a:gd name="adj4" fmla="val -290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4948"/>
              <a:gd name="adj4" fmla="val -220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DC7FF44D-17D3-45D7-A4B3-C835B821E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740" y="4245328"/>
            <a:ext cx="2230743" cy="1656708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126662"/>
              <a:gd name="adj4" fmla="val -296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433362" y="4073236"/>
            <a:ext cx="525805" cy="126958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13293</TotalTime>
  <Words>597</Words>
  <Application>Microsoft Office PowerPoint</Application>
  <PresentationFormat>全屏显示(4:3)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154</cp:revision>
  <dcterms:created xsi:type="dcterms:W3CDTF">2013-01-27T09:14:16Z</dcterms:created>
  <dcterms:modified xsi:type="dcterms:W3CDTF">2026-01-08T07:46:20Z</dcterms:modified>
  <cp:category/>
</cp:coreProperties>
</file>