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73.6V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QF7245-IB3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7" y="839088"/>
            <a:ext cx="3692883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73.6V45Ah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73.6V45Ah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596016"/>
              </p:ext>
            </p:extLst>
          </p:nvPr>
        </p:nvGraphicFramePr>
        <p:xfrm>
          <a:off x="387929" y="1884218"/>
          <a:ext cx="8571345" cy="4528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LFP32140-15000LC(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小鲁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73.6V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3416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992999"/>
                  </a:ext>
                </a:extLst>
              </a:tr>
              <a:tr h="3280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52.9V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4804722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83.95V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641781"/>
              </p:ext>
            </p:extLst>
          </p:nvPr>
        </p:nvGraphicFramePr>
        <p:xfrm>
          <a:off x="387929" y="1884218"/>
          <a:ext cx="8571345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48486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68601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(16+180+224)*(230/184.5)*178mm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(180+224)*(230/184.5)*178mm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8662670-EBD7-4939-AD92-011C4AD79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109" y="2703279"/>
            <a:ext cx="4546113" cy="243313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144076" y="3044596"/>
            <a:ext cx="0" cy="174378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5821833" y="3616657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178mm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32255" y="2966973"/>
            <a:ext cx="1224569" cy="15524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 rot="260280">
            <a:off x="4569072" y="503077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695120" y="4816461"/>
            <a:ext cx="1685700" cy="1100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 rot="182104">
            <a:off x="1948095" y="48110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6047509" y="5048731"/>
            <a:ext cx="2318532" cy="523385"/>
          </a:xfrm>
          <a:prstGeom prst="accentBorderCallout1">
            <a:avLst>
              <a:gd name="adj1" fmla="val 51350"/>
              <a:gd name="adj2" fmla="val -3715"/>
              <a:gd name="adj3" fmla="val -238171"/>
              <a:gd name="adj4" fmla="val -4873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629942" y="2213807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225547"/>
              <a:gd name="adj4" fmla="val -418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3C77A3A3-36A8-43A4-A443-FF59474E8012}"/>
              </a:ext>
            </a:extLst>
          </p:cNvPr>
          <p:cNvCxnSpPr>
            <a:cxnSpLocks/>
          </p:cNvCxnSpPr>
          <p:nvPr/>
        </p:nvCxnSpPr>
        <p:spPr>
          <a:xfrm flipV="1">
            <a:off x="1707702" y="2786811"/>
            <a:ext cx="978457" cy="14016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28B449A8-A2E7-4C80-A712-1B8B29451289}"/>
              </a:ext>
            </a:extLst>
          </p:cNvPr>
          <p:cNvCxnSpPr>
            <a:cxnSpLocks/>
          </p:cNvCxnSpPr>
          <p:nvPr/>
        </p:nvCxnSpPr>
        <p:spPr>
          <a:xfrm>
            <a:off x="3380820" y="4926534"/>
            <a:ext cx="1428863" cy="9715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003C5CF0-2AFD-4148-94C7-79FBC84D19C5}"/>
              </a:ext>
            </a:extLst>
          </p:cNvPr>
          <p:cNvCxnSpPr>
            <a:cxnSpLocks/>
          </p:cNvCxnSpPr>
          <p:nvPr/>
        </p:nvCxnSpPr>
        <p:spPr>
          <a:xfrm>
            <a:off x="4771021" y="5023690"/>
            <a:ext cx="250259" cy="778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FDAAE1CB-3425-414D-BD7E-413DA492B832}"/>
              </a:ext>
            </a:extLst>
          </p:cNvPr>
          <p:cNvSpPr txBox="1"/>
          <p:nvPr/>
        </p:nvSpPr>
        <p:spPr>
          <a:xfrm rot="329101">
            <a:off x="3525218" y="49305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B2556474-3D6F-4760-A165-7BEB2FBF44BB}"/>
              </a:ext>
            </a:extLst>
          </p:cNvPr>
          <p:cNvSpPr txBox="1"/>
          <p:nvPr/>
        </p:nvSpPr>
        <p:spPr>
          <a:xfrm rot="21045665">
            <a:off x="4788246" y="267736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230mm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1E3BC904-C0E4-4592-9D71-056F0785A582}"/>
              </a:ext>
            </a:extLst>
          </p:cNvPr>
          <p:cNvSpPr txBox="1"/>
          <p:nvPr/>
        </p:nvSpPr>
        <p:spPr>
          <a:xfrm rot="21045665">
            <a:off x="1637684" y="2518612"/>
            <a:ext cx="109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184.5mm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231A035F-8C9F-4E93-8395-F5FC96A66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130" y="3093512"/>
            <a:ext cx="3840480" cy="209951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995953" y="5441823"/>
            <a:ext cx="1497672" cy="346505"/>
          </a:xfrm>
          <a:prstGeom prst="accentBorderCallout1">
            <a:avLst>
              <a:gd name="adj1" fmla="val 44995"/>
              <a:gd name="adj2" fmla="val 105017"/>
              <a:gd name="adj3" fmla="val -314979"/>
              <a:gd name="adj4" fmla="val 17175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6384831" y="3361790"/>
            <a:ext cx="1900916" cy="574475"/>
          </a:xfrm>
          <a:prstGeom prst="accentBorderCallout1">
            <a:avLst>
              <a:gd name="adj1" fmla="val 38889"/>
              <a:gd name="adj2" fmla="val -3797"/>
              <a:gd name="adj3" fmla="val 78494"/>
              <a:gd name="adj4" fmla="val -233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995953" y="4935956"/>
            <a:ext cx="1497672" cy="346504"/>
          </a:xfrm>
          <a:prstGeom prst="accentBorderCallout1">
            <a:avLst>
              <a:gd name="adj1" fmla="val 63143"/>
              <a:gd name="adj2" fmla="val 104667"/>
              <a:gd name="adj3" fmla="val -115144"/>
              <a:gd name="adj4" fmla="val 1287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D556308E-9CFD-4BC1-8C44-CE1801D21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611396"/>
            <a:ext cx="1533238" cy="83819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3BCBB9-A812-4FDC-9982-C4423AF65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64" y="4245328"/>
            <a:ext cx="2171374" cy="118704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19640</TotalTime>
  <Words>578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161</cp:revision>
  <dcterms:created xsi:type="dcterms:W3CDTF">2013-01-27T09:14:16Z</dcterms:created>
  <dcterms:modified xsi:type="dcterms:W3CDTF">2026-01-27T04:00:07Z</dcterms:modified>
  <cp:category/>
</cp:coreProperties>
</file>