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60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QF6460-IM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64V60Ah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64V60Ah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989650"/>
              </p:ext>
            </p:extLst>
          </p:nvPr>
        </p:nvGraphicFramePr>
        <p:xfrm>
          <a:off x="387929" y="1884218"/>
          <a:ext cx="8571345" cy="440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20S4P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LFP32140-15000LC(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小鲁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60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6399892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6~15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0.375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23740"/>
              </p:ext>
            </p:extLst>
          </p:nvPr>
        </p:nvGraphicFramePr>
        <p:xfrm>
          <a:off x="387929" y="1884218"/>
          <a:ext cx="8571345" cy="4895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0.75C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1250W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408(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带端子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)*257*190mm(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带绳把手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394*257*175mm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66CB291-261C-42D3-BFB5-2600D2F2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614" y="2813056"/>
            <a:ext cx="3628257" cy="303376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 flipH="1">
            <a:off x="1703874" y="3955330"/>
            <a:ext cx="5666" cy="116754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064441" y="4307961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730311" y="5338266"/>
            <a:ext cx="1198521" cy="42437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230766" y="548929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257mm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745217" y="5211814"/>
            <a:ext cx="1914035" cy="5549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899803" y="543746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408mm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223031" y="2908544"/>
            <a:ext cx="1704219" cy="384534"/>
          </a:xfrm>
          <a:prstGeom prst="accentBorderCallout1">
            <a:avLst>
              <a:gd name="adj1" fmla="val 45587"/>
              <a:gd name="adj2" fmla="val -2607"/>
              <a:gd name="adj3" fmla="val 298259"/>
              <a:gd name="adj4" fmla="val -537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5550349" y="3933408"/>
            <a:ext cx="2259729" cy="384534"/>
          </a:xfrm>
          <a:prstGeom prst="accentBorderCallout1">
            <a:avLst>
              <a:gd name="adj1" fmla="val 51389"/>
              <a:gd name="adj2" fmla="val -3637"/>
              <a:gd name="adj3" fmla="val 125928"/>
              <a:gd name="adj4" fmla="val -263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solidFill>
                  <a:schemeClr val="bg1"/>
                </a:solidFill>
              </a:rPr>
              <a:t>80A</a:t>
            </a:r>
            <a:r>
              <a:rPr lang="zh-CN" altLang="en-US" dirty="0">
                <a:solidFill>
                  <a:schemeClr val="bg1"/>
                </a:solidFill>
              </a:rPr>
              <a:t>接线座，</a:t>
            </a:r>
            <a:r>
              <a:rPr lang="en-US" altLang="zh-CN" dirty="0">
                <a:solidFill>
                  <a:schemeClr val="bg1"/>
                </a:solidFill>
              </a:rPr>
              <a:t>M6</a:t>
            </a:r>
            <a:r>
              <a:rPr lang="zh-CN" altLang="en-US" dirty="0">
                <a:solidFill>
                  <a:schemeClr val="bg1"/>
                </a:solidFill>
              </a:rPr>
              <a:t>螺丝</a:t>
            </a:r>
            <a:endParaRPr lang="en-US" altLang="zh-C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7FA5DC1-4996-4D77-B68B-3AE8B529B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186" y="3085320"/>
            <a:ext cx="3599031" cy="286194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231217" y="3771388"/>
            <a:ext cx="1381180" cy="478709"/>
          </a:xfrm>
          <a:prstGeom prst="accentBorderCallout1">
            <a:avLst>
              <a:gd name="adj1" fmla="val 48745"/>
              <a:gd name="adj2" fmla="val -5441"/>
              <a:gd name="adj3" fmla="val 106569"/>
              <a:gd name="adj4" fmla="val -7042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552916" y="2872452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215391"/>
              <a:gd name="adj4" fmla="val -718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激光焊接点 </a:t>
            </a:r>
            <a:endParaRPr lang="en-US" altLang="zh-CN" dirty="0"/>
          </a:p>
          <a:p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231217" y="4551096"/>
            <a:ext cx="1900916" cy="478709"/>
          </a:xfrm>
          <a:prstGeom prst="accentBorderCallout1">
            <a:avLst>
              <a:gd name="adj1" fmla="val 51528"/>
              <a:gd name="adj2" fmla="val -4198"/>
              <a:gd name="adj3" fmla="val 73086"/>
              <a:gd name="adj4" fmla="val -300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1DF44F9F-870C-4FC3-B61C-B04E945F8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626" y="3150940"/>
            <a:ext cx="1499530" cy="119242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221C2F88-B50B-483E-A2FA-4454FF041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886" y="4155768"/>
            <a:ext cx="2311783" cy="183832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8" y="5834592"/>
            <a:ext cx="1386122" cy="360218"/>
          </a:xfrm>
          <a:prstGeom prst="accentBorderCallout1">
            <a:avLst>
              <a:gd name="adj1" fmla="val 62806"/>
              <a:gd name="adj2" fmla="val -2930"/>
              <a:gd name="adj3" fmla="val -233654"/>
              <a:gd name="adj4" fmla="val -64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13139</TotalTime>
  <Words>578</Words>
  <Application>Microsoft Office PowerPoint</Application>
  <PresentationFormat>全屏显示(4:3)</PresentationFormat>
  <Paragraphs>149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133</cp:revision>
  <dcterms:created xsi:type="dcterms:W3CDTF">2013-01-27T09:14:16Z</dcterms:created>
  <dcterms:modified xsi:type="dcterms:W3CDTF">2026-01-27T07:11:36Z</dcterms:modified>
  <cp:category/>
</cp:coreProperties>
</file>