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70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60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64V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QF6460-AN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64V60Ah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64V60Ah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9492078"/>
              </p:ext>
            </p:extLst>
          </p:nvPr>
        </p:nvGraphicFramePr>
        <p:xfrm>
          <a:off x="387929" y="1884218"/>
          <a:ext cx="8571345" cy="4325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20S4P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32140LFP-MP15Ah(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中钠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60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64V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50V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或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2.0V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(≥10℃，2.5V；&lt;10℃,2.0V 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73V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4.5~11.25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22.5A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0.375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282048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3986922"/>
              </p:ext>
            </p:extLst>
          </p:nvPr>
        </p:nvGraphicFramePr>
        <p:xfrm>
          <a:off x="387929" y="1884218"/>
          <a:ext cx="8571345" cy="4722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45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0.75C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2300W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FF0000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待定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箱体尺寸：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375*260*172mm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整机尺寸：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391*260*176mm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防护等级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Ingress Protection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IP67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A1EA2892-EB05-49A1-86CE-E7571F1380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1472" y="2418204"/>
            <a:ext cx="3167349" cy="3094703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1313639" y="3089359"/>
            <a:ext cx="3161" cy="1021977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671022" y="3366605"/>
            <a:ext cx="992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176mm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2796424" y="4885032"/>
            <a:ext cx="1447720" cy="554960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4014510" y="5218404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260mm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1316800" y="4186165"/>
            <a:ext cx="1340026" cy="1270007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1271472" y="4885032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391mm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标注: 线形(带边框和强调线) 21">
            <a:extLst>
              <a:ext uri="{FF2B5EF4-FFF2-40B4-BE49-F238E27FC236}">
                <a16:creationId xmlns:a16="http://schemas.microsoft.com/office/drawing/2014/main" id="{5A73E679-A4FC-49BD-85F4-FEF09064A7F5}"/>
              </a:ext>
            </a:extLst>
          </p:cNvPr>
          <p:cNvSpPr/>
          <p:nvPr/>
        </p:nvSpPr>
        <p:spPr>
          <a:xfrm>
            <a:off x="3763536" y="2344012"/>
            <a:ext cx="2894204" cy="384534"/>
          </a:xfrm>
          <a:prstGeom prst="accentBorderCallout1">
            <a:avLst>
              <a:gd name="adj1" fmla="val 45587"/>
              <a:gd name="adj2" fmla="val -2607"/>
              <a:gd name="adj3" fmla="val 125319"/>
              <a:gd name="adj4" fmla="val -2546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/>
              <a:t>蓝牙</a:t>
            </a:r>
            <a:r>
              <a:rPr lang="en-US" altLang="zh-CN" dirty="0"/>
              <a:t>+</a:t>
            </a:r>
            <a:r>
              <a:rPr lang="zh-CN" altLang="en-US" dirty="0"/>
              <a:t>电量灯按键集成模块</a:t>
            </a:r>
            <a:endParaRPr lang="en-US" altLang="zh-CN" dirty="0"/>
          </a:p>
        </p:txBody>
      </p:sp>
      <p:sp>
        <p:nvSpPr>
          <p:cNvPr id="19" name="标注: 线形(带边框和强调线) 18">
            <a:extLst>
              <a:ext uri="{FF2B5EF4-FFF2-40B4-BE49-F238E27FC236}">
                <a16:creationId xmlns:a16="http://schemas.microsoft.com/office/drawing/2014/main" id="{1DD16BE5-F02E-4167-8239-332AA2F7B173}"/>
              </a:ext>
            </a:extLst>
          </p:cNvPr>
          <p:cNvSpPr/>
          <p:nvPr/>
        </p:nvSpPr>
        <p:spPr>
          <a:xfrm>
            <a:off x="4572000" y="3951588"/>
            <a:ext cx="2520315" cy="709213"/>
          </a:xfrm>
          <a:prstGeom prst="accentBorderCallout1">
            <a:avLst>
              <a:gd name="adj1" fmla="val 51389"/>
              <a:gd name="adj2" fmla="val -3637"/>
              <a:gd name="adj3" fmla="val 112292"/>
              <a:gd name="adj4" fmla="val -3756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安德森接口</a:t>
            </a:r>
            <a:r>
              <a:rPr lang="en-US" altLang="zh-CN" dirty="0"/>
              <a:t>+</a:t>
            </a:r>
            <a:r>
              <a:rPr lang="zh-CN" altLang="en-US" dirty="0"/>
              <a:t>安德森转通用品字座</a:t>
            </a:r>
            <a:r>
              <a:rPr lang="en-US" altLang="zh-CN" dirty="0"/>
              <a:t>(</a:t>
            </a:r>
            <a:r>
              <a:rPr lang="zh-CN" altLang="en-US" dirty="0"/>
              <a:t>可更换</a:t>
            </a:r>
            <a:r>
              <a:rPr lang="en-US" altLang="zh-CN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13020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5E450D3C-FD1A-4B01-9ADD-4683027ADB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2823" y="2900422"/>
            <a:ext cx="2556479" cy="2641425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5399302" y="3257874"/>
            <a:ext cx="1900916" cy="478709"/>
          </a:xfrm>
          <a:prstGeom prst="accentBorderCallout1">
            <a:avLst>
              <a:gd name="adj1" fmla="val 48745"/>
              <a:gd name="adj2" fmla="val -3800"/>
              <a:gd name="adj3" fmla="val 116040"/>
              <a:gd name="adj4" fmla="val -4397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5399302" y="2503793"/>
            <a:ext cx="1900916" cy="574475"/>
          </a:xfrm>
          <a:prstGeom prst="accentBorderCallout1">
            <a:avLst>
              <a:gd name="adj1" fmla="val 45587"/>
              <a:gd name="adj2" fmla="val -3800"/>
              <a:gd name="adj3" fmla="val 157510"/>
              <a:gd name="adj4" fmla="val -5431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0D7B6CB6-D73B-436B-8DEF-3C4D8BF77A37}"/>
              </a:ext>
            </a:extLst>
          </p:cNvPr>
          <p:cNvSpPr/>
          <p:nvPr/>
        </p:nvSpPr>
        <p:spPr>
          <a:xfrm>
            <a:off x="1449816" y="4848839"/>
            <a:ext cx="1900916" cy="346504"/>
          </a:xfrm>
          <a:prstGeom prst="accentBorderCallout1">
            <a:avLst>
              <a:gd name="adj1" fmla="val 49949"/>
              <a:gd name="adj2" fmla="val 103140"/>
              <a:gd name="adj3" fmla="val -40575"/>
              <a:gd name="adj4" fmla="val 1222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>
            <a:extLst>
              <a:ext uri="{FF2B5EF4-FFF2-40B4-BE49-F238E27FC236}">
                <a16:creationId xmlns:a16="http://schemas.microsoft.com/office/drawing/2014/main" id="{0D1E1659-0446-4656-BC2C-4BA7A33079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1308" y="2984851"/>
            <a:ext cx="1895976" cy="1958975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41854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86858"/>
              <a:gd name="adj4" fmla="val -215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236253"/>
              <a:gd name="adj4" fmla="val -4433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64131"/>
              <a:gd name="adj4" fmla="val -340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7306"/>
              <a:gd name="adj4" fmla="val -293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圆柱铁锂电芯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81238"/>
              <a:gd name="adj4" fmla="val -2259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7131"/>
              <a:gd name="adj4" fmla="val -207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7C5EF7EE-63E8-416F-A57A-AD1E9D8190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263" y="4246143"/>
            <a:ext cx="1895976" cy="1958975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07B71DA6-47DF-4AD8-8674-B2F8D5BFB1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9167" y="2013240"/>
            <a:ext cx="5962650" cy="367665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7" y="5834592"/>
            <a:ext cx="1958109" cy="360218"/>
          </a:xfrm>
          <a:prstGeom prst="accentBorderCallout1">
            <a:avLst>
              <a:gd name="adj1" fmla="val 62806"/>
              <a:gd name="adj2" fmla="val -2930"/>
              <a:gd name="adj3" fmla="val -206382"/>
              <a:gd name="adj4" fmla="val -454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2070625" y="4262162"/>
            <a:ext cx="801044" cy="711175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373712" y="2032381"/>
            <a:ext cx="2306527" cy="765782"/>
          </a:xfrm>
          <a:prstGeom prst="accentBorderCallout1">
            <a:avLst>
              <a:gd name="adj1" fmla="val 21710"/>
              <a:gd name="adj2" fmla="val -4401"/>
              <a:gd name="adj3" fmla="val 21777"/>
              <a:gd name="adj4" fmla="val -10607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12934</TotalTime>
  <Words>576</Words>
  <Application>Microsoft Office PowerPoint</Application>
  <PresentationFormat>全屏显示(4:3)</PresentationFormat>
  <Paragraphs>148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124</cp:revision>
  <dcterms:created xsi:type="dcterms:W3CDTF">2013-01-27T09:14:16Z</dcterms:created>
  <dcterms:modified xsi:type="dcterms:W3CDTF">2025-11-18T06:12:38Z</dcterms:modified>
  <cp:category/>
</cp:coreProperties>
</file>