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45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64V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QF6445-LN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64V45Ah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64V45Ah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8549768"/>
              </p:ext>
            </p:extLst>
          </p:nvPr>
        </p:nvGraphicFramePr>
        <p:xfrm>
          <a:off x="387929" y="1884218"/>
          <a:ext cx="8571345" cy="3858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8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20S3P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32140LFP-MP15Ah(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中钠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45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64V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50V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2.5V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或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2.0V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(≥10℃，2.5V；&lt;10℃,2.0V 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73V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4.5~11.25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919532"/>
              </p:ext>
            </p:extLst>
          </p:nvPr>
        </p:nvGraphicFramePr>
        <p:xfrm>
          <a:off x="387929" y="1884218"/>
          <a:ext cx="8571345" cy="4715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22.5A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45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2300W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27.2Kg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220*180*342mm(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带安德森接口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220*180*325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79DEA196-C296-47F4-A7FA-5ABF8A451F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6575" y="2249721"/>
            <a:ext cx="6091787" cy="4009167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sp>
        <p:nvSpPr>
          <p:cNvPr id="3" name="标注: 线形(带边框和强调线) 2">
            <a:extLst>
              <a:ext uri="{FF2B5EF4-FFF2-40B4-BE49-F238E27FC236}">
                <a16:creationId xmlns:a16="http://schemas.microsoft.com/office/drawing/2014/main" id="{F782724C-48F7-F160-9B4D-87F872D3D03F}"/>
              </a:ext>
            </a:extLst>
          </p:cNvPr>
          <p:cNvSpPr/>
          <p:nvPr/>
        </p:nvSpPr>
        <p:spPr>
          <a:xfrm>
            <a:off x="5431346" y="1868342"/>
            <a:ext cx="3600618" cy="816472"/>
          </a:xfrm>
          <a:prstGeom prst="accentBorderCallout1">
            <a:avLst>
              <a:gd name="adj1" fmla="val 62952"/>
              <a:gd name="adj2" fmla="val -4595"/>
              <a:gd name="adj3" fmla="val 95454"/>
              <a:gd name="adj4" fmla="val -1983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ND2+6 50A</a:t>
            </a:r>
            <a:r>
              <a:rPr lang="zh-CN" altLang="en-US" dirty="0"/>
              <a:t>母座</a:t>
            </a:r>
            <a:r>
              <a:rPr lang="en-US" altLang="zh-CN" dirty="0"/>
              <a:t>(2+6</a:t>
            </a:r>
            <a:r>
              <a:rPr lang="zh-CN" altLang="en-US" dirty="0"/>
              <a:t>款</a:t>
            </a:r>
            <a:r>
              <a:rPr lang="en-US" altLang="zh-CN" dirty="0"/>
              <a:t>)</a:t>
            </a:r>
          </a:p>
          <a:p>
            <a:pPr algn="ctr"/>
            <a:r>
              <a:rPr lang="zh-CN" altLang="en-US" dirty="0"/>
              <a:t>信号定义：</a:t>
            </a:r>
            <a:r>
              <a:rPr lang="en-US" altLang="zh-CN" dirty="0"/>
              <a:t>1,6</a:t>
            </a:r>
            <a:r>
              <a:rPr lang="zh-CN" altLang="en-US" dirty="0"/>
              <a:t>为</a:t>
            </a:r>
            <a:r>
              <a:rPr lang="en-US" altLang="zh-CN" dirty="0"/>
              <a:t>A;2,5</a:t>
            </a:r>
            <a:r>
              <a:rPr lang="zh-CN" altLang="en-US" dirty="0"/>
              <a:t>为</a:t>
            </a:r>
            <a:r>
              <a:rPr lang="en-US" altLang="zh-CN" dirty="0"/>
              <a:t>B;3,4</a:t>
            </a:r>
            <a:r>
              <a:rPr lang="zh-CN" altLang="en-US" dirty="0"/>
              <a:t>短接</a:t>
            </a:r>
            <a:endParaRPr lang="en-US" altLang="zh-CN" dirty="0"/>
          </a:p>
          <a:p>
            <a:pPr algn="ctr"/>
            <a:r>
              <a:rPr lang="en-US" altLang="zh-CN" dirty="0"/>
              <a:t>485</a:t>
            </a:r>
            <a:r>
              <a:rPr lang="zh-CN" altLang="en-US" dirty="0"/>
              <a:t>通讯设置：</a:t>
            </a:r>
            <a:r>
              <a:rPr lang="en-US" altLang="zh-CN" dirty="0"/>
              <a:t>115200</a:t>
            </a:r>
            <a:r>
              <a:rPr lang="zh-CN" altLang="en-US" dirty="0"/>
              <a:t>，</a:t>
            </a:r>
            <a:r>
              <a:rPr lang="en-US" altLang="zh-CN" dirty="0"/>
              <a:t>ID</a:t>
            </a:r>
            <a:r>
              <a:rPr lang="zh-CN" altLang="en-US" dirty="0"/>
              <a:t>为</a:t>
            </a:r>
            <a:r>
              <a:rPr lang="en-US" altLang="zh-CN" dirty="0"/>
              <a:t>1</a:t>
            </a: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3140697" y="3450119"/>
            <a:ext cx="1" cy="2043954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2434553" y="4069640"/>
            <a:ext cx="992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342mm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4532469" y="5346933"/>
            <a:ext cx="1170345" cy="839683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5250607" y="5652158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220mm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3294652" y="5612708"/>
            <a:ext cx="1127540" cy="598785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3184375" y="5879485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180mm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标注: 线形(带边框和强调线) 23">
            <a:extLst>
              <a:ext uri="{FF2B5EF4-FFF2-40B4-BE49-F238E27FC236}">
                <a16:creationId xmlns:a16="http://schemas.microsoft.com/office/drawing/2014/main" id="{8D869439-2FD6-4F5C-977A-A609118E4393}"/>
              </a:ext>
            </a:extLst>
          </p:cNvPr>
          <p:cNvSpPr/>
          <p:nvPr/>
        </p:nvSpPr>
        <p:spPr>
          <a:xfrm>
            <a:off x="5861511" y="3914744"/>
            <a:ext cx="1900916" cy="835673"/>
          </a:xfrm>
          <a:prstGeom prst="accentBorderCallout1">
            <a:avLst>
              <a:gd name="adj1" fmla="val 45587"/>
              <a:gd name="adj2" fmla="val -2607"/>
              <a:gd name="adj3" fmla="val -7214"/>
              <a:gd name="adj4" fmla="val -6186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</a:t>
            </a:r>
            <a:r>
              <a:rPr lang="en-US" altLang="zh-CN" dirty="0"/>
              <a:t>GPS&amp;4G</a:t>
            </a:r>
            <a:r>
              <a:rPr lang="zh-CN" altLang="en-US" dirty="0"/>
              <a:t>电量灯按键集成模块</a:t>
            </a:r>
            <a:endParaRPr lang="en-US" altLang="zh-CN" dirty="0"/>
          </a:p>
        </p:txBody>
      </p:sp>
      <p:sp>
        <p:nvSpPr>
          <p:cNvPr id="17" name="标注: 线形(带边框和强调线) 16">
            <a:extLst>
              <a:ext uri="{FF2B5EF4-FFF2-40B4-BE49-F238E27FC236}">
                <a16:creationId xmlns:a16="http://schemas.microsoft.com/office/drawing/2014/main" id="{9325EE4E-E4B5-4181-AC52-D45F49C0A2F5}"/>
              </a:ext>
            </a:extLst>
          </p:cNvPr>
          <p:cNvSpPr/>
          <p:nvPr/>
        </p:nvSpPr>
        <p:spPr>
          <a:xfrm>
            <a:off x="672575" y="2357553"/>
            <a:ext cx="2331883" cy="846864"/>
          </a:xfrm>
          <a:prstGeom prst="accentBorderCallout1">
            <a:avLst>
              <a:gd name="adj1" fmla="val 46156"/>
              <a:gd name="adj2" fmla="val 104084"/>
              <a:gd name="adj3" fmla="val 78906"/>
              <a:gd name="adj4" fmla="val 13131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安德森接口</a:t>
            </a:r>
            <a:r>
              <a:rPr lang="en-US" altLang="zh-CN" dirty="0"/>
              <a:t>+</a:t>
            </a:r>
            <a:r>
              <a:rPr lang="zh-CN" altLang="en-US" dirty="0"/>
              <a:t>安德森转通用品字座</a:t>
            </a:r>
            <a:r>
              <a:rPr lang="en-US" altLang="zh-CN" dirty="0"/>
              <a:t>(</a:t>
            </a:r>
            <a:r>
              <a:rPr lang="zh-CN" altLang="en-US" dirty="0"/>
              <a:t>可更换</a:t>
            </a:r>
            <a:r>
              <a:rPr lang="en-US" altLang="zh-CN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419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136A061C-EDDE-4C00-830C-E30370B8E6D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003"/>
          <a:stretch/>
        </p:blipFill>
        <p:spPr>
          <a:xfrm>
            <a:off x="2041548" y="1933691"/>
            <a:ext cx="6094371" cy="4467109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1602162" y="2349290"/>
            <a:ext cx="1900916" cy="478709"/>
          </a:xfrm>
          <a:prstGeom prst="accentBorderCallout1">
            <a:avLst>
              <a:gd name="adj1" fmla="val 48744"/>
              <a:gd name="adj2" fmla="val 105525"/>
              <a:gd name="adj3" fmla="val 226543"/>
              <a:gd name="adj4" fmla="val 15122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1602162" y="3248251"/>
            <a:ext cx="1900916" cy="574475"/>
          </a:xfrm>
          <a:prstGeom prst="accentBorderCallout1">
            <a:avLst>
              <a:gd name="adj1" fmla="val 49533"/>
              <a:gd name="adj2" fmla="val 104333"/>
              <a:gd name="adj3" fmla="val 52274"/>
              <a:gd name="adj4" fmla="val 13770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0D7B6CB6-D73B-436B-8DEF-3C4D8BF77A37}"/>
              </a:ext>
            </a:extLst>
          </p:cNvPr>
          <p:cNvSpPr/>
          <p:nvPr/>
        </p:nvSpPr>
        <p:spPr>
          <a:xfrm>
            <a:off x="1602162" y="4882684"/>
            <a:ext cx="1900916" cy="346504"/>
          </a:xfrm>
          <a:prstGeom prst="accentBorderCallout1">
            <a:avLst>
              <a:gd name="adj1" fmla="val 54311"/>
              <a:gd name="adj2" fmla="val 103538"/>
              <a:gd name="adj3" fmla="val 90281"/>
              <a:gd name="adj4" fmla="val 12736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>
            <a:extLst>
              <a:ext uri="{FF2B5EF4-FFF2-40B4-BE49-F238E27FC236}">
                <a16:creationId xmlns:a16="http://schemas.microsoft.com/office/drawing/2014/main" id="{BDFAEBC3-B678-4815-9513-20EC6EF5A6E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003"/>
          <a:stretch/>
        </p:blipFill>
        <p:spPr>
          <a:xfrm>
            <a:off x="3844054" y="3027064"/>
            <a:ext cx="3383351" cy="247996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461117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</a:t>
                      </a:r>
                      <a:r>
                        <a:rPr lang="en-US" altLang="zh-CN" sz="1400" dirty="0"/>
                        <a:t>(</a:t>
                      </a:r>
                      <a:r>
                        <a:rPr lang="zh-CN" altLang="en-US" sz="1400" dirty="0"/>
                        <a:t>蓝牙</a:t>
                      </a:r>
                      <a:r>
                        <a:rPr lang="en-US" altLang="zh-CN" sz="1400" dirty="0"/>
                        <a:t>GPS&amp;4G)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316645"/>
              <a:gd name="adj4" fmla="val -6629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236253"/>
              <a:gd name="adj4" fmla="val -4433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64131"/>
              <a:gd name="adj4" fmla="val -340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7306"/>
              <a:gd name="adj4" fmla="val -293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圆柱铁锂电芯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06732"/>
              <a:gd name="adj4" fmla="val -5077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</a:t>
            </a:r>
            <a:r>
              <a:rPr lang="en-US" altLang="zh-CN" dirty="0"/>
              <a:t>GPS&amp;4G</a:t>
            </a:r>
            <a:r>
              <a:rPr lang="zh-CN" altLang="en-US" dirty="0"/>
              <a:t>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68428"/>
              <a:gd name="adj4" fmla="val -2542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2B79E7B4-5E1A-4503-91B7-09CC7BA746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9167" y="2073696"/>
            <a:ext cx="5962650" cy="3676650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CE85DD56-35B6-4CA4-80E2-E718BB2F2D7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003"/>
          <a:stretch/>
        </p:blipFill>
        <p:spPr>
          <a:xfrm>
            <a:off x="838830" y="4417289"/>
            <a:ext cx="2179312" cy="1597412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7" y="5834592"/>
            <a:ext cx="1958109" cy="360218"/>
          </a:xfrm>
          <a:prstGeom prst="accentBorderCallout1">
            <a:avLst>
              <a:gd name="adj1" fmla="val 62806"/>
              <a:gd name="adj2" fmla="val -2930"/>
              <a:gd name="adj3" fmla="val -206382"/>
              <a:gd name="adj4" fmla="val -454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2070625" y="3851565"/>
            <a:ext cx="1042030" cy="1121772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295556" y="1988484"/>
            <a:ext cx="2306527" cy="821717"/>
          </a:xfrm>
          <a:prstGeom prst="accentBorderCallout1">
            <a:avLst>
              <a:gd name="adj1" fmla="val 21056"/>
              <a:gd name="adj2" fmla="val -3746"/>
              <a:gd name="adj3" fmla="val 24292"/>
              <a:gd name="adj4" fmla="val -11361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3145</TotalTime>
  <Words>612</Words>
  <Application>Microsoft Office PowerPoint</Application>
  <PresentationFormat>全屏显示(4:3)</PresentationFormat>
  <Paragraphs>147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94</cp:revision>
  <dcterms:created xsi:type="dcterms:W3CDTF">2013-01-27T09:14:16Z</dcterms:created>
  <dcterms:modified xsi:type="dcterms:W3CDTF">2025-06-18T08:37:33Z</dcterms:modified>
  <cp:category/>
</cp:coreProperties>
</file>