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QF6445-AN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390570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40360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待生产提供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220*180*342mm(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带安德森接口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85BB686E-9F60-4B9B-8192-5BCCC744FE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55"/>
          <a:stretch/>
        </p:blipFill>
        <p:spPr>
          <a:xfrm>
            <a:off x="3100795" y="2818494"/>
            <a:ext cx="2331883" cy="306099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3140697" y="3427448"/>
            <a:ext cx="1" cy="220203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456821" y="423862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572000" y="5370822"/>
            <a:ext cx="758041" cy="61522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891393" y="558210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73066" y="5752666"/>
            <a:ext cx="1182516" cy="23338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253033" y="58485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5642356" y="2249166"/>
            <a:ext cx="2331883" cy="652807"/>
          </a:xfrm>
          <a:prstGeom prst="accentBorderCallout1">
            <a:avLst>
              <a:gd name="adj1" fmla="val 50108"/>
              <a:gd name="adj2" fmla="val -5390"/>
              <a:gd name="adj3" fmla="val 91391"/>
              <a:gd name="adj4" fmla="val -627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蓝牙电量灯按键集成模块</a:t>
            </a:r>
            <a:endParaRPr lang="en-US" altLang="zh-CN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9325EE4E-E4B5-4181-AC52-D45F49C0A2F5}"/>
              </a:ext>
            </a:extLst>
          </p:cNvPr>
          <p:cNvSpPr/>
          <p:nvPr/>
        </p:nvSpPr>
        <p:spPr>
          <a:xfrm>
            <a:off x="5642357" y="3095477"/>
            <a:ext cx="2331883" cy="652807"/>
          </a:xfrm>
          <a:prstGeom prst="accentBorderCallout1">
            <a:avLst>
              <a:gd name="adj1" fmla="val 50618"/>
              <a:gd name="adj2" fmla="val -4481"/>
              <a:gd name="adj3" fmla="val 24473"/>
              <a:gd name="adj4" fmla="val -342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A034F788-C5D2-4E43-B326-AE433531B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242" y="2503793"/>
            <a:ext cx="2776923" cy="403257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215842" y="2950291"/>
            <a:ext cx="1900916" cy="478709"/>
          </a:xfrm>
          <a:prstGeom prst="accentBorderCallout1">
            <a:avLst>
              <a:gd name="adj1" fmla="val 53480"/>
              <a:gd name="adj2" fmla="val -4993"/>
              <a:gd name="adj3" fmla="val 22900"/>
              <a:gd name="adj4" fmla="val -789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215842" y="3849252"/>
            <a:ext cx="1900916" cy="574475"/>
          </a:xfrm>
          <a:prstGeom prst="accentBorderCallout1">
            <a:avLst>
              <a:gd name="adj1" fmla="val 50849"/>
              <a:gd name="adj2" fmla="val -5390"/>
              <a:gd name="adj3" fmla="val 100946"/>
              <a:gd name="adj4" fmla="val -344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215842" y="4775534"/>
            <a:ext cx="1900916" cy="346504"/>
          </a:xfrm>
          <a:prstGeom prst="accentBorderCallout1">
            <a:avLst>
              <a:gd name="adj1" fmla="val 56492"/>
              <a:gd name="adj2" fmla="val -4992"/>
              <a:gd name="adj3" fmla="val 101186"/>
              <a:gd name="adj4" fmla="val -4198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ACB6039D-B1F9-4D37-AE48-ADEC06E64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925" y="2881813"/>
            <a:ext cx="1582875" cy="22986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597858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63681"/>
              <a:gd name="adj4" fmla="val -523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6732"/>
              <a:gd name="adj4" fmla="val -507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85FC266-A385-4B39-8598-F80ED9C39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4123909"/>
            <a:ext cx="1582875" cy="229860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55333"/>
              <a:gd name="adj4" fmla="val -6594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00331" y="4224378"/>
            <a:ext cx="1258836" cy="27960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8054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11998</TotalTime>
  <Words>572</Words>
  <Application>Microsoft Office PowerPoint</Application>
  <PresentationFormat>全屏显示(4:3)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101</cp:revision>
  <dcterms:created xsi:type="dcterms:W3CDTF">2013-01-27T09:14:16Z</dcterms:created>
  <dcterms:modified xsi:type="dcterms:W3CDTF">2025-07-22T09:49:22Z</dcterms:modified>
  <cp:category/>
</cp:coreProperties>
</file>