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4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50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MF7650-BB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76.8V50Ah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76.8V50Ah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702680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EFP3914895MA-50AH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(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利信能源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50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5~12.5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830053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50A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550*230*170mm(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53E3B0A-E550-496F-A1C7-274325CD4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79" y="2253570"/>
            <a:ext cx="4495431" cy="372333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067538" y="3875882"/>
            <a:ext cx="2029386" cy="478709"/>
          </a:xfrm>
          <a:prstGeom prst="accentBorderCallout1">
            <a:avLst>
              <a:gd name="adj1" fmla="val 45587"/>
              <a:gd name="adj2" fmla="val -2607"/>
              <a:gd name="adj3" fmla="val 103410"/>
              <a:gd name="adj4" fmla="val -208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通用品字插座充放电接口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108098" y="3033350"/>
            <a:ext cx="1" cy="1176369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343402" y="3389626"/>
            <a:ext cx="108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1700mm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441378" y="5287233"/>
            <a:ext cx="1322332" cy="770817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4993668" y="560757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230mm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209124" y="4327490"/>
            <a:ext cx="3131962" cy="1798572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1778328" y="52119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067538" y="4812883"/>
            <a:ext cx="202938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75846C9-D088-46D9-B1BA-57655322E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41" y="2288379"/>
            <a:ext cx="4618483" cy="374616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318898" y="4533814"/>
            <a:ext cx="1615978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783359" y="2828358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783359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95612"/>
              <a:gd name="adj4" fmla="val -988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80861DA-7931-4CC8-B00D-CDAB4B462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025" y="3048678"/>
            <a:ext cx="2119557" cy="17219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89166"/>
              </p:ext>
            </p:extLst>
          </p:nvPr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86988"/>
              <a:gd name="adj4" fmla="val -190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8DEE22B-1AF6-456A-BFD0-714A1C2B4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44" y="4099706"/>
            <a:ext cx="2119557" cy="17219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22466"/>
              <a:gd name="adj4" fmla="val -435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206651" y="3851565"/>
            <a:ext cx="906004" cy="1368451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2833</TotalTime>
  <Words>568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80</cp:revision>
  <dcterms:created xsi:type="dcterms:W3CDTF">2013-01-27T09:14:16Z</dcterms:created>
  <dcterms:modified xsi:type="dcterms:W3CDTF">2025-04-29T01:16:54Z</dcterms:modified>
  <cp:category/>
</cp:coreProperties>
</file>