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70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1194" y="6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30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76.8V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MF7630-KN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 fontScale="925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76.8V30Ah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76.8V30Ah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9479597"/>
              </p:ext>
            </p:extLst>
          </p:nvPr>
        </p:nvGraphicFramePr>
        <p:xfrm>
          <a:off x="387929" y="1884218"/>
          <a:ext cx="8571345" cy="4325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24S2P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IFR32135-15Ah(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国轩高科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30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76.8V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2.3V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(≥10℃，2.5V；&lt;10℃,2.3V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87.6V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3~7.5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282048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556917"/>
              </p:ext>
            </p:extLst>
          </p:nvPr>
        </p:nvGraphicFramePr>
        <p:xfrm>
          <a:off x="387929" y="1884218"/>
          <a:ext cx="8571345" cy="4722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-30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1800W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FF0000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24Kg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箱体尺寸：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220*165*315mm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整机尺寸：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220*165*332mm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11683A27-C846-4F1C-8313-51FD75F4D8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5851" y="3258515"/>
            <a:ext cx="1847196" cy="3014269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2133415" y="3516361"/>
            <a:ext cx="0" cy="1753054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1408940" y="4140367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332</a:t>
            </a:r>
            <a:r>
              <a:rPr lang="en-US" altLang="zh-CN" dirty="0"/>
              <a:t>mm</a:t>
            </a:r>
            <a:endParaRPr lang="en-US" dirty="0"/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2478648" y="6194811"/>
            <a:ext cx="1219071" cy="6852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2737621" y="6229073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165mm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2133415" y="5314876"/>
            <a:ext cx="247669" cy="914197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1408212" y="5662380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标注: 线形(带边框和强调线) 19">
            <a:extLst>
              <a:ext uri="{FF2B5EF4-FFF2-40B4-BE49-F238E27FC236}">
                <a16:creationId xmlns:a16="http://schemas.microsoft.com/office/drawing/2014/main" id="{B59E242F-DE7D-4269-84BA-06F68091A341}"/>
              </a:ext>
            </a:extLst>
          </p:cNvPr>
          <p:cNvSpPr/>
          <p:nvPr/>
        </p:nvSpPr>
        <p:spPr>
          <a:xfrm>
            <a:off x="4289826" y="4756124"/>
            <a:ext cx="2894204" cy="709213"/>
          </a:xfrm>
          <a:prstGeom prst="accentBorderCallout1">
            <a:avLst>
              <a:gd name="adj1" fmla="val 51389"/>
              <a:gd name="adj2" fmla="val -3637"/>
              <a:gd name="adj3" fmla="val -98170"/>
              <a:gd name="adj4" fmla="val -5178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安德森接口</a:t>
            </a:r>
            <a:r>
              <a:rPr lang="en-US" altLang="zh-CN" dirty="0"/>
              <a:t>+</a:t>
            </a:r>
            <a:r>
              <a:rPr lang="zh-CN" altLang="en-US" dirty="0"/>
              <a:t>安德森转通用品字座</a:t>
            </a:r>
            <a:r>
              <a:rPr lang="en-US" altLang="zh-CN" dirty="0"/>
              <a:t>(</a:t>
            </a:r>
            <a:r>
              <a:rPr lang="zh-CN" altLang="en-US" dirty="0"/>
              <a:t>可更换</a:t>
            </a:r>
            <a:r>
              <a:rPr lang="en-US" altLang="zh-CN" dirty="0"/>
              <a:t>)</a:t>
            </a:r>
          </a:p>
        </p:txBody>
      </p:sp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5A73E679-A4FC-49BD-85F4-FEF09064A7F5}"/>
              </a:ext>
            </a:extLst>
          </p:cNvPr>
          <p:cNvSpPr/>
          <p:nvPr/>
        </p:nvSpPr>
        <p:spPr>
          <a:xfrm>
            <a:off x="4289826" y="4194738"/>
            <a:ext cx="2894204" cy="384534"/>
          </a:xfrm>
          <a:prstGeom prst="accentBorderCallout1">
            <a:avLst>
              <a:gd name="adj1" fmla="val 51483"/>
              <a:gd name="adj2" fmla="val -3787"/>
              <a:gd name="adj3" fmla="val 8933"/>
              <a:gd name="adj4" fmla="val -2173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蓝牙</a:t>
            </a:r>
            <a:r>
              <a:rPr lang="en-US" altLang="zh-CN" dirty="0"/>
              <a:t>+</a:t>
            </a:r>
            <a:r>
              <a:rPr lang="zh-CN" altLang="en-US" dirty="0"/>
              <a:t>电量灯按键集成模块</a:t>
            </a:r>
            <a:endParaRPr lang="en-US" altLang="zh-CN" dirty="0"/>
          </a:p>
        </p:txBody>
      </p:sp>
      <p:sp>
        <p:nvSpPr>
          <p:cNvPr id="24" name="标注: 线形(带边框和强调线) 23">
            <a:extLst>
              <a:ext uri="{FF2B5EF4-FFF2-40B4-BE49-F238E27FC236}">
                <a16:creationId xmlns:a16="http://schemas.microsoft.com/office/drawing/2014/main" id="{4B38AAC9-BA24-428D-9A34-A23B7BDE24E7}"/>
              </a:ext>
            </a:extLst>
          </p:cNvPr>
          <p:cNvSpPr/>
          <p:nvPr/>
        </p:nvSpPr>
        <p:spPr>
          <a:xfrm>
            <a:off x="4289826" y="2856658"/>
            <a:ext cx="3600618" cy="1144684"/>
          </a:xfrm>
          <a:prstGeom prst="accentBorderCallout1">
            <a:avLst>
              <a:gd name="adj1" fmla="val 50943"/>
              <a:gd name="adj2" fmla="val -3071"/>
              <a:gd name="adj3" fmla="val 63416"/>
              <a:gd name="adj4" fmla="val -4417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ND2+6 50A</a:t>
            </a:r>
            <a:r>
              <a:rPr lang="zh-CN" altLang="en-US" dirty="0"/>
              <a:t>母座</a:t>
            </a:r>
            <a:r>
              <a:rPr lang="en-US" altLang="zh-CN" dirty="0"/>
              <a:t>(2+6</a:t>
            </a:r>
            <a:r>
              <a:rPr lang="zh-CN" altLang="en-US" dirty="0"/>
              <a:t>款</a:t>
            </a:r>
            <a:r>
              <a:rPr lang="en-US" altLang="zh-CN" dirty="0"/>
              <a:t>)</a:t>
            </a:r>
          </a:p>
          <a:p>
            <a:pPr algn="ctr"/>
            <a:r>
              <a:rPr lang="zh-CN" altLang="en-US" dirty="0"/>
              <a:t>信号定义：</a:t>
            </a:r>
            <a:r>
              <a:rPr lang="en-US" altLang="zh-CN" dirty="0"/>
              <a:t>1,6</a:t>
            </a:r>
            <a:r>
              <a:rPr lang="zh-CN" altLang="en-US" dirty="0"/>
              <a:t>为</a:t>
            </a:r>
            <a:r>
              <a:rPr lang="en-US" altLang="zh-CN" dirty="0"/>
              <a:t>A;2,5</a:t>
            </a:r>
            <a:r>
              <a:rPr lang="zh-CN" altLang="en-US" dirty="0"/>
              <a:t>为</a:t>
            </a:r>
            <a:r>
              <a:rPr lang="en-US" altLang="zh-CN" dirty="0"/>
              <a:t>B;3,4</a:t>
            </a:r>
            <a:r>
              <a:rPr lang="zh-CN" altLang="en-US" dirty="0"/>
              <a:t>短接</a:t>
            </a:r>
            <a:endParaRPr lang="en-US" altLang="zh-CN" dirty="0"/>
          </a:p>
          <a:p>
            <a:pPr algn="ctr"/>
            <a:r>
              <a:rPr lang="en-US" altLang="zh-CN" dirty="0"/>
              <a:t>485</a:t>
            </a:r>
            <a:r>
              <a:rPr lang="zh-CN" altLang="en-US" dirty="0"/>
              <a:t>通讯设置：</a:t>
            </a:r>
            <a:r>
              <a:rPr lang="en-US" altLang="zh-CN" dirty="0"/>
              <a:t>9600</a:t>
            </a:r>
            <a:r>
              <a:rPr lang="zh-CN" altLang="en-US" dirty="0"/>
              <a:t>，</a:t>
            </a:r>
            <a:r>
              <a:rPr lang="en-US" altLang="zh-CN" dirty="0"/>
              <a:t>ID</a:t>
            </a:r>
            <a:r>
              <a:rPr lang="zh-CN" altLang="en-US" dirty="0"/>
              <a:t>为</a:t>
            </a:r>
            <a:r>
              <a:rPr lang="en-US" altLang="zh-CN" dirty="0"/>
              <a:t>20</a:t>
            </a:r>
          </a:p>
          <a:p>
            <a:pPr algn="ctr"/>
            <a:r>
              <a:rPr lang="zh-CN" altLang="en-US" dirty="0"/>
              <a:t>支持铁塔换电协议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13020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4753A339-5B41-4515-BA77-76201B99A7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091" y="2084832"/>
            <a:ext cx="2646429" cy="3679044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5119993" y="2765023"/>
            <a:ext cx="1497672" cy="478709"/>
          </a:xfrm>
          <a:prstGeom prst="accentBorderCallout1">
            <a:avLst>
              <a:gd name="adj1" fmla="val 56638"/>
              <a:gd name="adj2" fmla="val -6185"/>
              <a:gd name="adj3" fmla="val 106568"/>
              <a:gd name="adj4" fmla="val -7450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5119993" y="5188245"/>
            <a:ext cx="1900916" cy="574475"/>
          </a:xfrm>
          <a:prstGeom prst="accentBorderCallout1">
            <a:avLst>
              <a:gd name="adj1" fmla="val 53480"/>
              <a:gd name="adj2" fmla="val -5788"/>
              <a:gd name="adj3" fmla="val -59870"/>
              <a:gd name="adj4" fmla="val -9226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5119993" y="3914634"/>
            <a:ext cx="1497672" cy="346504"/>
          </a:xfrm>
          <a:prstGeom prst="accentBorderCallout1">
            <a:avLst>
              <a:gd name="adj1" fmla="val 63693"/>
              <a:gd name="adj2" fmla="val -6886"/>
              <a:gd name="adj3" fmla="val 23400"/>
              <a:gd name="adj4" fmla="val -6471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4FEE65BF-F951-4ABA-8D16-81F212FB18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9520" y="3164744"/>
            <a:ext cx="1294452" cy="1799537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41854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228575"/>
              <a:gd name="adj4" fmla="val -3503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36253"/>
              <a:gd name="adj4" fmla="val -443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圆柱铁锂电芯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83555"/>
              <a:gd name="adj4" fmla="val -3301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299"/>
              <a:gd name="adj4" fmla="val -304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E744916A-E846-41AF-97CB-98E989AB9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740" y="4473247"/>
            <a:ext cx="1294452" cy="1799537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221067"/>
              <a:gd name="adj4" fmla="val -5244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1927041" y="4262163"/>
            <a:ext cx="944628" cy="711174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13271</TotalTime>
  <Words>611</Words>
  <Application>Microsoft Office PowerPoint</Application>
  <PresentationFormat>全屏显示(4:3)</PresentationFormat>
  <Paragraphs>152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140</cp:revision>
  <dcterms:created xsi:type="dcterms:W3CDTF">2013-01-27T09:14:16Z</dcterms:created>
  <dcterms:modified xsi:type="dcterms:W3CDTF">2025-11-19T09:31:54Z</dcterms:modified>
  <cp:category/>
</cp:coreProperties>
</file>