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30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72V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MF7630-BB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72V30Ah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72V30Ah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163672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24S1P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IFP20100140A-30AH 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铁锂电芯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国轩高科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30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72V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87.6V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3~7.5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16691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1.5C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21.5Kg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210*170*330mm(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带提手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210*170*315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D483DEEF-BA2A-43DC-88F5-8656827F1C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4745" y="2815806"/>
            <a:ext cx="2312313" cy="352262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sp>
        <p:nvSpPr>
          <p:cNvPr id="3" name="标注: 线形(带边框和强调线) 2">
            <a:extLst>
              <a:ext uri="{FF2B5EF4-FFF2-40B4-BE49-F238E27FC236}">
                <a16:creationId xmlns:a16="http://schemas.microsoft.com/office/drawing/2014/main" id="{F782724C-48F7-F160-9B4D-87F872D3D03F}"/>
              </a:ext>
            </a:extLst>
          </p:cNvPr>
          <p:cNvSpPr/>
          <p:nvPr/>
        </p:nvSpPr>
        <p:spPr>
          <a:xfrm>
            <a:off x="5140389" y="2992545"/>
            <a:ext cx="2029386" cy="478709"/>
          </a:xfrm>
          <a:prstGeom prst="accentBorderCallout1">
            <a:avLst>
              <a:gd name="adj1" fmla="val 45587"/>
              <a:gd name="adj2" fmla="val -2607"/>
              <a:gd name="adj3" fmla="val 79730"/>
              <a:gd name="adj4" fmla="val -2906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通用品字插座充放电接口</a:t>
            </a:r>
            <a:endParaRPr lang="en-US" altLang="zh-CN" dirty="0"/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2416344" y="3804212"/>
            <a:ext cx="14657" cy="195390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1681981" y="4517714"/>
            <a:ext cx="1081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330mm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3844847" y="5465818"/>
            <a:ext cx="958216" cy="951238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4323955" y="5886635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210mm</a:t>
            </a:r>
            <a:endParaRPr lang="en-US" dirty="0"/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2516167" y="5906329"/>
            <a:ext cx="1198684" cy="53434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2431001" y="6173501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标注: 线形(带边框和强调线) 23">
            <a:extLst>
              <a:ext uri="{FF2B5EF4-FFF2-40B4-BE49-F238E27FC236}">
                <a16:creationId xmlns:a16="http://schemas.microsoft.com/office/drawing/2014/main" id="{8D869439-2FD6-4F5C-977A-A609118E4393}"/>
              </a:ext>
            </a:extLst>
          </p:cNvPr>
          <p:cNvSpPr/>
          <p:nvPr/>
        </p:nvSpPr>
        <p:spPr>
          <a:xfrm>
            <a:off x="4688181" y="2084832"/>
            <a:ext cx="2815945" cy="722479"/>
          </a:xfrm>
          <a:prstGeom prst="accentBorderCallout1">
            <a:avLst>
              <a:gd name="adj1" fmla="val 45587"/>
              <a:gd name="adj2" fmla="val -2607"/>
              <a:gd name="adj3" fmla="val 120292"/>
              <a:gd name="adj4" fmla="val -3191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</a:t>
            </a:r>
            <a:r>
              <a:rPr lang="en-US" altLang="zh-CN" dirty="0"/>
              <a:t>+</a:t>
            </a:r>
            <a:r>
              <a:rPr lang="zh-CN" altLang="en-US" dirty="0"/>
              <a:t>液晶显示屏（电量、电压、电流等即时显示）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08F5FCF6-F91A-4295-BE70-C836B337AE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8273" y="2261477"/>
            <a:ext cx="2627453" cy="401130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6064108" y="2261477"/>
            <a:ext cx="1615978" cy="519377"/>
          </a:xfrm>
          <a:prstGeom prst="accentBorderCallout1">
            <a:avLst>
              <a:gd name="adj1" fmla="val 45587"/>
              <a:gd name="adj2" fmla="val -2607"/>
              <a:gd name="adj3" fmla="val 150737"/>
              <a:gd name="adj4" fmla="val -6534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999969" y="3199815"/>
            <a:ext cx="1900916" cy="574475"/>
          </a:xfrm>
          <a:prstGeom prst="accentBorderCallout1">
            <a:avLst>
              <a:gd name="adj1" fmla="val 43376"/>
              <a:gd name="adj2" fmla="val 105625"/>
              <a:gd name="adj3" fmla="val 78510"/>
              <a:gd name="adj4" fmla="val 14228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67FDF0F5-787E-4FC2-A4FE-4A2DDB647ACB}"/>
              </a:ext>
            </a:extLst>
          </p:cNvPr>
          <p:cNvSpPr/>
          <p:nvPr/>
        </p:nvSpPr>
        <p:spPr>
          <a:xfrm>
            <a:off x="999969" y="4018029"/>
            <a:ext cx="1900916" cy="574475"/>
          </a:xfrm>
          <a:prstGeom prst="accentBorderCallout1">
            <a:avLst>
              <a:gd name="adj1" fmla="val 43376"/>
              <a:gd name="adj2" fmla="val 105625"/>
              <a:gd name="adj3" fmla="val 93985"/>
              <a:gd name="adj4" fmla="val 13760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F5BF623D-26B7-4EEE-AC9C-50E9B34FF8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1933" y="2937161"/>
            <a:ext cx="1786667" cy="272768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489166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270743"/>
              <a:gd name="adj4" fmla="val -4361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42325"/>
              <a:gd name="adj2" fmla="val -7947"/>
              <a:gd name="adj3" fmla="val -210319"/>
              <a:gd name="adj4" fmla="val -4163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56148"/>
              <a:gd name="adj2" fmla="val -7847"/>
              <a:gd name="adj3" fmla="val -86988"/>
              <a:gd name="adj4" fmla="val -3095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2267525" cy="320543"/>
          </a:xfrm>
          <a:prstGeom prst="accentBorderCallout1">
            <a:avLst>
              <a:gd name="adj1" fmla="val 44503"/>
              <a:gd name="adj2" fmla="val -721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电芯汽车级方壳封装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56786"/>
              <a:gd name="adj4" fmla="val -3721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68428"/>
              <a:gd name="adj4" fmla="val -2542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DCB661ED-7694-478C-B0D9-EDB3610391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183" y="4155768"/>
            <a:ext cx="1450427" cy="2214353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300788"/>
              <a:gd name="adj4" fmla="val -5668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1911088" y="3974995"/>
            <a:ext cx="983252" cy="587746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195105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3168</TotalTime>
  <Words>558</Words>
  <Application>Microsoft Office PowerPoint</Application>
  <PresentationFormat>全屏显示(4:3)</PresentationFormat>
  <Paragraphs>144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94</cp:revision>
  <dcterms:created xsi:type="dcterms:W3CDTF">2013-01-27T09:14:16Z</dcterms:created>
  <dcterms:modified xsi:type="dcterms:W3CDTF">2025-07-23T05:49:52Z</dcterms:modified>
  <cp:category/>
</cp:coreProperties>
</file>