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MF6445-LN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172036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235785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698036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220*180*342mm(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带安德森接口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220*180*325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79DEA196-C296-47F4-A7FA-5ABF8A451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575" y="2249721"/>
            <a:ext cx="6091787" cy="400916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431346" y="1868342"/>
            <a:ext cx="3600618" cy="816472"/>
          </a:xfrm>
          <a:prstGeom prst="accentBorderCallout1">
            <a:avLst>
              <a:gd name="adj1" fmla="val 62952"/>
              <a:gd name="adj2" fmla="val -4595"/>
              <a:gd name="adj3" fmla="val 95454"/>
              <a:gd name="adj4" fmla="val -1983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ND2+6 50A</a:t>
            </a:r>
            <a:r>
              <a:rPr lang="zh-CN" altLang="en-US" dirty="0"/>
              <a:t>母座</a:t>
            </a:r>
            <a:r>
              <a:rPr lang="en-US" altLang="zh-CN" dirty="0"/>
              <a:t>(2+6</a:t>
            </a:r>
            <a:r>
              <a:rPr lang="zh-CN" altLang="en-US" dirty="0"/>
              <a:t>款</a:t>
            </a:r>
            <a:r>
              <a:rPr lang="en-US" altLang="zh-CN" dirty="0"/>
              <a:t>)</a:t>
            </a:r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1,6</a:t>
            </a:r>
            <a:r>
              <a:rPr lang="zh-CN" altLang="en-US" dirty="0"/>
              <a:t>为</a:t>
            </a:r>
            <a:r>
              <a:rPr lang="en-US" altLang="zh-CN" dirty="0"/>
              <a:t>A;2,5</a:t>
            </a:r>
            <a:r>
              <a:rPr lang="zh-CN" altLang="en-US" dirty="0"/>
              <a:t>为</a:t>
            </a:r>
            <a:r>
              <a:rPr lang="en-US" altLang="zh-CN" dirty="0"/>
              <a:t>B;3,4</a:t>
            </a:r>
            <a:r>
              <a:rPr lang="zh-CN" altLang="en-US" dirty="0"/>
              <a:t>短接</a:t>
            </a:r>
            <a:endParaRPr lang="en-US" altLang="zh-CN" dirty="0"/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3140697" y="3450119"/>
            <a:ext cx="1" cy="20439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434553" y="406964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532469" y="5346933"/>
            <a:ext cx="1170345" cy="83968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50607" y="5652158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294652" y="5612708"/>
            <a:ext cx="1127540" cy="59878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184375" y="587948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5861511" y="3914744"/>
            <a:ext cx="1900916" cy="835673"/>
          </a:xfrm>
          <a:prstGeom prst="accentBorderCallout1">
            <a:avLst>
              <a:gd name="adj1" fmla="val 45587"/>
              <a:gd name="adj2" fmla="val -2607"/>
              <a:gd name="adj3" fmla="val -7214"/>
              <a:gd name="adj4" fmla="val -618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9325EE4E-E4B5-4181-AC52-D45F49C0A2F5}"/>
              </a:ext>
            </a:extLst>
          </p:cNvPr>
          <p:cNvSpPr/>
          <p:nvPr/>
        </p:nvSpPr>
        <p:spPr>
          <a:xfrm>
            <a:off x="672575" y="2357553"/>
            <a:ext cx="2331883" cy="846864"/>
          </a:xfrm>
          <a:prstGeom prst="accentBorderCallout1">
            <a:avLst>
              <a:gd name="adj1" fmla="val 46156"/>
              <a:gd name="adj2" fmla="val 104084"/>
              <a:gd name="adj3" fmla="val 78906"/>
              <a:gd name="adj4" fmla="val 1313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36A061C-EDDE-4C00-830C-E30370B8E6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03"/>
          <a:stretch/>
        </p:blipFill>
        <p:spPr>
          <a:xfrm>
            <a:off x="2041548" y="1933691"/>
            <a:ext cx="6094371" cy="44671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1602162" y="2349290"/>
            <a:ext cx="1900916" cy="478709"/>
          </a:xfrm>
          <a:prstGeom prst="accentBorderCallout1">
            <a:avLst>
              <a:gd name="adj1" fmla="val 48744"/>
              <a:gd name="adj2" fmla="val 105525"/>
              <a:gd name="adj3" fmla="val 226543"/>
              <a:gd name="adj4" fmla="val 15122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602162" y="3248251"/>
            <a:ext cx="1900916" cy="574475"/>
          </a:xfrm>
          <a:prstGeom prst="accentBorderCallout1">
            <a:avLst>
              <a:gd name="adj1" fmla="val 49533"/>
              <a:gd name="adj2" fmla="val 104333"/>
              <a:gd name="adj3" fmla="val 52274"/>
              <a:gd name="adj4" fmla="val 13770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602162" y="4882684"/>
            <a:ext cx="1900916" cy="346504"/>
          </a:xfrm>
          <a:prstGeom prst="accentBorderCallout1">
            <a:avLst>
              <a:gd name="adj1" fmla="val 54311"/>
              <a:gd name="adj2" fmla="val 103538"/>
              <a:gd name="adj3" fmla="val 90281"/>
              <a:gd name="adj4" fmla="val 12736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BDFAEBC3-B678-4815-9513-20EC6EF5A6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03"/>
          <a:stretch/>
        </p:blipFill>
        <p:spPr>
          <a:xfrm>
            <a:off x="3844054" y="3027064"/>
            <a:ext cx="3383351" cy="247996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1117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(</a:t>
                      </a:r>
                      <a:r>
                        <a:rPr lang="zh-CN" altLang="en-US" sz="1400" dirty="0"/>
                        <a:t>蓝牙</a:t>
                      </a:r>
                      <a:r>
                        <a:rPr lang="en-US" altLang="zh-CN" sz="1400" dirty="0"/>
                        <a:t>GPS&amp;4G)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316645"/>
              <a:gd name="adj4" fmla="val -662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6732"/>
              <a:gd name="adj4" fmla="val -5077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GPS&amp;4G</a:t>
            </a:r>
            <a:r>
              <a:rPr lang="zh-CN" altLang="en-US" dirty="0"/>
              <a:t>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CE85DD56-35B6-4CA4-80E2-E718BB2F2D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003"/>
          <a:stretch/>
        </p:blipFill>
        <p:spPr>
          <a:xfrm>
            <a:off x="838830" y="4417289"/>
            <a:ext cx="2179312" cy="159741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24377"/>
            <a:ext cx="888542" cy="748961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8054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4293</TotalTime>
  <Words>620</Words>
  <Application>Microsoft Office PowerPoint</Application>
  <PresentationFormat>全屏显示(4:3)</PresentationFormat>
  <Paragraphs>151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98</cp:revision>
  <dcterms:created xsi:type="dcterms:W3CDTF">2013-01-27T09:14:16Z</dcterms:created>
  <dcterms:modified xsi:type="dcterms:W3CDTF">2025-09-04T09:34:29Z</dcterms:modified>
  <cp:category/>
</cp:coreProperties>
</file>