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80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LF6480-EM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64V80Ah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64V80Ah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235756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主料：鹏辉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GSP27135206F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80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8~20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041880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2050W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42.5Kg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495*300*193mm(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最大尺寸，含接线座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E86F032-8976-4298-B369-066DAC0AA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10" y="3440981"/>
            <a:ext cx="4027517" cy="233197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086928" y="4204983"/>
            <a:ext cx="0" cy="90531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363985" y="4431146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193mm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854407" y="5001294"/>
            <a:ext cx="810275" cy="5549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194600" y="521926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195249" y="5251611"/>
            <a:ext cx="2592550" cy="30464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732451" y="537158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495mm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5273345" y="3755840"/>
            <a:ext cx="3575931" cy="906843"/>
          </a:xfrm>
          <a:prstGeom prst="accentBorderCallout1">
            <a:avLst>
              <a:gd name="adj1" fmla="val 45587"/>
              <a:gd name="adj2" fmla="val -2346"/>
              <a:gd name="adj3" fmla="val 45752"/>
              <a:gd name="adj4" fmla="val -2963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4</a:t>
            </a:r>
            <a:r>
              <a:rPr lang="zh-CN" altLang="en-US" sz="1600" dirty="0"/>
              <a:t>芯</a:t>
            </a:r>
            <a:r>
              <a:rPr lang="en-US" altLang="zh-CN" sz="1600" dirty="0"/>
              <a:t>RS485</a:t>
            </a:r>
            <a:r>
              <a:rPr lang="zh-CN" altLang="en-US" sz="1600" dirty="0"/>
              <a:t>通讯防水航插</a:t>
            </a:r>
          </a:p>
          <a:p>
            <a:r>
              <a:rPr lang="zh-CN" altLang="en-US" sz="1600" dirty="0"/>
              <a:t>信号定义：</a:t>
            </a:r>
            <a:r>
              <a:rPr lang="en-US" altLang="zh-CN" sz="1600" dirty="0"/>
              <a:t>1</a:t>
            </a:r>
            <a:r>
              <a:rPr lang="zh-CN" altLang="en-US" sz="1600" dirty="0"/>
              <a:t>为</a:t>
            </a:r>
            <a:r>
              <a:rPr lang="en-US" altLang="zh-CN" sz="1600" dirty="0"/>
              <a:t>GND,2</a:t>
            </a:r>
            <a:r>
              <a:rPr lang="zh-CN" altLang="en-US" sz="1600" dirty="0"/>
              <a:t>为</a:t>
            </a:r>
            <a:r>
              <a:rPr lang="en-US" altLang="zh-CN" sz="1600" dirty="0"/>
              <a:t>VCC,3</a:t>
            </a:r>
            <a:r>
              <a:rPr lang="zh-CN" altLang="en-US" sz="1600" dirty="0"/>
              <a:t>为</a:t>
            </a:r>
            <a:r>
              <a:rPr lang="en-US" altLang="zh-CN" sz="1600" dirty="0"/>
              <a:t>A,4</a:t>
            </a:r>
            <a:r>
              <a:rPr lang="zh-CN" altLang="en-US" sz="1600" dirty="0"/>
              <a:t>为</a:t>
            </a:r>
            <a:r>
              <a:rPr lang="en-US" altLang="zh-CN" sz="1600" dirty="0"/>
              <a:t>B</a:t>
            </a:r>
          </a:p>
          <a:p>
            <a:r>
              <a:rPr lang="en-US" altLang="zh-CN" sz="1600" dirty="0"/>
              <a:t>485</a:t>
            </a:r>
            <a:r>
              <a:rPr lang="zh-CN" altLang="en-US" sz="1600" dirty="0"/>
              <a:t>通讯设置：</a:t>
            </a:r>
            <a:r>
              <a:rPr lang="en-US" altLang="zh-CN" sz="1600" dirty="0"/>
              <a:t>115200</a:t>
            </a:r>
            <a:r>
              <a:rPr lang="zh-CN" altLang="en-US" sz="1600" dirty="0"/>
              <a:t>，</a:t>
            </a:r>
            <a:r>
              <a:rPr lang="en-US" altLang="zh-CN" sz="1600" dirty="0"/>
              <a:t>ID</a:t>
            </a:r>
            <a:r>
              <a:rPr lang="zh-CN" altLang="en-US" sz="1600" dirty="0"/>
              <a:t>为</a:t>
            </a:r>
            <a:r>
              <a:rPr lang="en-US" altLang="zh-CN" sz="1600" dirty="0"/>
              <a:t>1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5273345" y="4793369"/>
            <a:ext cx="2608579" cy="415850"/>
          </a:xfrm>
          <a:prstGeom prst="accentBorderCallout1">
            <a:avLst>
              <a:gd name="adj1" fmla="val 47754"/>
              <a:gd name="adj2" fmla="val -3084"/>
              <a:gd name="adj3" fmla="val -117471"/>
              <a:gd name="adj4" fmla="val -441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600" dirty="0"/>
              <a:t>蓝牙</a:t>
            </a:r>
            <a:r>
              <a:rPr lang="en-US" altLang="zh-CN" sz="1600" dirty="0"/>
              <a:t>+</a:t>
            </a:r>
            <a:r>
              <a:rPr lang="zh-CN" altLang="en-US" sz="1600" dirty="0"/>
              <a:t>电量灯按键集成模块</a:t>
            </a:r>
            <a:endParaRPr lang="en-US" altLang="zh-CN" sz="1600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3A1F394C-9DFE-4AF4-96DA-0C13DFC253CA}"/>
              </a:ext>
            </a:extLst>
          </p:cNvPr>
          <p:cNvSpPr/>
          <p:nvPr/>
        </p:nvSpPr>
        <p:spPr>
          <a:xfrm>
            <a:off x="5273345" y="3066432"/>
            <a:ext cx="3356777" cy="374549"/>
          </a:xfrm>
          <a:prstGeom prst="accentBorderCallout1">
            <a:avLst>
              <a:gd name="adj1" fmla="val 45587"/>
              <a:gd name="adj2" fmla="val -2607"/>
              <a:gd name="adj3" fmla="val 222838"/>
              <a:gd name="adj4" fmla="val -258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BCR-A-200A</a:t>
            </a:r>
            <a:r>
              <a:rPr lang="zh-CN" altLang="en-US" sz="1600" dirty="0"/>
              <a:t>全铜接线柱</a:t>
            </a:r>
            <a:r>
              <a:rPr lang="en-US" altLang="zh-CN" sz="1600" dirty="0"/>
              <a:t>M6</a:t>
            </a:r>
            <a:r>
              <a:rPr lang="zh-CN" altLang="en-US" sz="1600" dirty="0"/>
              <a:t>螺丝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731CB17-49E8-43F1-8FEE-B5B011191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2391" y="3140344"/>
            <a:ext cx="3287306" cy="229730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6286960" y="418738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87625"/>
              <a:gd name="adj4" fmla="val -455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420237" y="5035395"/>
            <a:ext cx="1900916" cy="574475"/>
          </a:xfrm>
          <a:prstGeom prst="accentBorderCallout1">
            <a:avLst>
              <a:gd name="adj1" fmla="val 52164"/>
              <a:gd name="adj2" fmla="val 102742"/>
              <a:gd name="adj3" fmla="val -59541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6F2B2F04-FC5F-48B1-A820-52EF8AABB729}"/>
              </a:ext>
            </a:extLst>
          </p:cNvPr>
          <p:cNvSpPr/>
          <p:nvPr/>
        </p:nvSpPr>
        <p:spPr>
          <a:xfrm>
            <a:off x="6277192" y="3362253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123934"/>
              <a:gd name="adj4" fmla="val -6146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1B766C05-593D-4BBE-B4FB-F0E3AFBE2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307316"/>
            <a:ext cx="1723176" cy="120422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E2616670-2A80-4DD9-BE0B-D236456F8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642" y="4262162"/>
            <a:ext cx="1723176" cy="1204227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13161</TotalTime>
  <Words>599</Words>
  <Application>Microsoft Office PowerPoint</Application>
  <PresentationFormat>全屏显示(4:3)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139</cp:revision>
  <dcterms:created xsi:type="dcterms:W3CDTF">2013-01-27T09:14:16Z</dcterms:created>
  <dcterms:modified xsi:type="dcterms:W3CDTF">2025-12-30T08:24:54Z</dcterms:modified>
  <cp:category/>
</cp:coreProperties>
</file>