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100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LF64100-EM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64V100Ah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64V100Ah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961900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主料：鹏辉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GSP34135192F-100Ah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100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10~25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21323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500*313*210mm(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56A5480-22AC-4E15-8952-AEB5F00AC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950" y="3253706"/>
            <a:ext cx="2915025" cy="226758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332223" y="4078729"/>
            <a:ext cx="0" cy="905313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639510" y="4320517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210mm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51036" y="4900377"/>
            <a:ext cx="675462" cy="65456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765580" y="514932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313mm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494009" y="5028260"/>
            <a:ext cx="1842551" cy="50809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688581" y="522766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812367" y="3755840"/>
            <a:ext cx="3575931" cy="906843"/>
          </a:xfrm>
          <a:prstGeom prst="accentBorderCallout1">
            <a:avLst>
              <a:gd name="adj1" fmla="val 45587"/>
              <a:gd name="adj2" fmla="val -2346"/>
              <a:gd name="adj3" fmla="val 61585"/>
              <a:gd name="adj4" fmla="val -289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4</a:t>
            </a:r>
            <a:r>
              <a:rPr lang="zh-CN" altLang="en-US" sz="1600" dirty="0"/>
              <a:t>芯</a:t>
            </a:r>
            <a:r>
              <a:rPr lang="en-US" altLang="zh-CN" sz="1600" dirty="0"/>
              <a:t>RS485</a:t>
            </a:r>
            <a:r>
              <a:rPr lang="zh-CN" altLang="en-US" sz="1600" dirty="0"/>
              <a:t>通讯防水航插</a:t>
            </a:r>
          </a:p>
          <a:p>
            <a:r>
              <a:rPr lang="zh-CN" altLang="en-US" sz="1600" dirty="0"/>
              <a:t>信号定义：</a:t>
            </a:r>
            <a:r>
              <a:rPr lang="en-US" altLang="zh-CN" sz="1600" dirty="0"/>
              <a:t>1</a:t>
            </a:r>
            <a:r>
              <a:rPr lang="zh-CN" altLang="en-US" sz="1600" dirty="0"/>
              <a:t>为</a:t>
            </a:r>
            <a:r>
              <a:rPr lang="en-US" altLang="zh-CN" sz="1600" dirty="0"/>
              <a:t>GND,2</a:t>
            </a:r>
            <a:r>
              <a:rPr lang="zh-CN" altLang="en-US" sz="1600" dirty="0"/>
              <a:t>为</a:t>
            </a:r>
            <a:r>
              <a:rPr lang="en-US" altLang="zh-CN" sz="1600" dirty="0"/>
              <a:t>VCC,3</a:t>
            </a:r>
            <a:r>
              <a:rPr lang="zh-CN" altLang="en-US" sz="1600" dirty="0"/>
              <a:t>为</a:t>
            </a:r>
            <a:r>
              <a:rPr lang="en-US" altLang="zh-CN" sz="1600" dirty="0"/>
              <a:t>A,4</a:t>
            </a:r>
            <a:r>
              <a:rPr lang="zh-CN" altLang="en-US" sz="1600" dirty="0"/>
              <a:t>为</a:t>
            </a:r>
            <a:r>
              <a:rPr lang="en-US" altLang="zh-CN" sz="1600" dirty="0"/>
              <a:t>B</a:t>
            </a:r>
          </a:p>
          <a:p>
            <a:r>
              <a:rPr lang="en-US" altLang="zh-CN" sz="1600" dirty="0"/>
              <a:t>485</a:t>
            </a:r>
            <a:r>
              <a:rPr lang="zh-CN" altLang="en-US" sz="1600" dirty="0"/>
              <a:t>通讯设置：</a:t>
            </a:r>
            <a:r>
              <a:rPr lang="en-US" altLang="zh-CN" sz="1600" dirty="0"/>
              <a:t>115200</a:t>
            </a:r>
            <a:r>
              <a:rPr lang="zh-CN" altLang="en-US" sz="1600" dirty="0"/>
              <a:t>，</a:t>
            </a:r>
            <a:r>
              <a:rPr lang="en-US" altLang="zh-CN" sz="1600" dirty="0"/>
              <a:t>ID</a:t>
            </a:r>
            <a:r>
              <a:rPr lang="zh-CN" altLang="en-US" sz="1600" dirty="0"/>
              <a:t>为</a:t>
            </a:r>
            <a:r>
              <a:rPr lang="en-US" altLang="zh-CN" sz="1600" dirty="0"/>
              <a:t>1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4812367" y="4776117"/>
            <a:ext cx="2608579" cy="415850"/>
          </a:xfrm>
          <a:prstGeom prst="accentBorderCallout1">
            <a:avLst>
              <a:gd name="adj1" fmla="val 47754"/>
              <a:gd name="adj2" fmla="val -3084"/>
              <a:gd name="adj3" fmla="val -77491"/>
              <a:gd name="adj4" fmla="val -424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600" dirty="0"/>
              <a:t>蓝牙</a:t>
            </a:r>
            <a:r>
              <a:rPr lang="en-US" altLang="zh-CN" sz="1600" dirty="0"/>
              <a:t>+</a:t>
            </a:r>
            <a:r>
              <a:rPr lang="zh-CN" altLang="en-US" sz="1600" dirty="0"/>
              <a:t>电量灯按键集成模块</a:t>
            </a:r>
            <a:endParaRPr lang="en-US" altLang="zh-CN" sz="1600" dirty="0"/>
          </a:p>
        </p:txBody>
      </p:sp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3A1F394C-9DFE-4AF4-96DA-0C13DFC253CA}"/>
              </a:ext>
            </a:extLst>
          </p:cNvPr>
          <p:cNvSpPr/>
          <p:nvPr/>
        </p:nvSpPr>
        <p:spPr>
          <a:xfrm>
            <a:off x="4812367" y="3256442"/>
            <a:ext cx="3356777" cy="374549"/>
          </a:xfrm>
          <a:prstGeom prst="accentBorderCallout1">
            <a:avLst>
              <a:gd name="adj1" fmla="val 45587"/>
              <a:gd name="adj2" fmla="val -2607"/>
              <a:gd name="adj3" fmla="val 222838"/>
              <a:gd name="adj4" fmla="val -258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/>
              <a:t>BCR-A-200A</a:t>
            </a:r>
            <a:r>
              <a:rPr lang="zh-CN" altLang="en-US" sz="1600" dirty="0"/>
              <a:t>全铜接线柱</a:t>
            </a:r>
            <a:r>
              <a:rPr lang="en-US" altLang="zh-CN" sz="1600" dirty="0"/>
              <a:t>M6</a:t>
            </a:r>
            <a:r>
              <a:rPr lang="zh-CN" altLang="en-US" sz="1600" dirty="0"/>
              <a:t>螺丝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E86094F-339A-47B0-903C-5A76D9CCE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212" y="2766133"/>
            <a:ext cx="3959881" cy="250885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301093" y="40137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87625"/>
              <a:gd name="adj4" fmla="val -455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1072613" y="5186535"/>
            <a:ext cx="1900916" cy="420777"/>
          </a:xfrm>
          <a:prstGeom prst="accentBorderCallout1">
            <a:avLst>
              <a:gd name="adj1" fmla="val 52164"/>
              <a:gd name="adj2" fmla="val 102742"/>
              <a:gd name="adj3" fmla="val -59541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BCA3EC29-A0C6-4539-B4FF-87115519E6A7}"/>
              </a:ext>
            </a:extLst>
          </p:cNvPr>
          <p:cNvSpPr/>
          <p:nvPr/>
        </p:nvSpPr>
        <p:spPr>
          <a:xfrm>
            <a:off x="5301093" y="2745498"/>
            <a:ext cx="1900916" cy="478709"/>
          </a:xfrm>
          <a:prstGeom prst="accentBorderCallout1">
            <a:avLst>
              <a:gd name="adj1" fmla="val 48745"/>
              <a:gd name="adj2" fmla="val -3800"/>
              <a:gd name="adj3" fmla="val 149192"/>
              <a:gd name="adj4" fmla="val -8372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75C2D343-B20F-42BD-9287-54A8B2DD0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241885"/>
            <a:ext cx="1871042" cy="118543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96174"/>
              <a:gd name="adj4" fmla="val -362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25559"/>
              <a:gd name="adj4" fmla="val -2907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4948"/>
              <a:gd name="adj4" fmla="val -220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2DE5399-BB77-43E9-A8D2-783BF736C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105" y="4245328"/>
            <a:ext cx="1871042" cy="1185431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13229</TotalTime>
  <Words>595</Words>
  <Application>Microsoft Office PowerPoint</Application>
  <PresentationFormat>全屏显示(4:3)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146</cp:revision>
  <dcterms:created xsi:type="dcterms:W3CDTF">2013-01-27T09:14:16Z</dcterms:created>
  <dcterms:modified xsi:type="dcterms:W3CDTF">2025-12-30T08:06:08Z</dcterms:modified>
  <cp:category/>
</cp:coreProperties>
</file>