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119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15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KF4815-AM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48V15Ah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48V15Ah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521413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15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(≥10℃，2.5V；&lt;10℃,2.0V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54.75V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1.5~3.75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792254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待生产提供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223*120*175mm(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BDD88CE7-341A-495C-B97F-EBD244FC8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7941" y="2780984"/>
            <a:ext cx="3031603" cy="323700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3140697" y="3608204"/>
            <a:ext cx="1" cy="204395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2459922" y="4445514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175mm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518226" y="5223014"/>
            <a:ext cx="1491110" cy="89172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235129" y="5615625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223mm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184375" y="5773977"/>
            <a:ext cx="1251385" cy="35477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247620" y="595136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标注: 线形(带边框和强调线) 16">
            <a:extLst>
              <a:ext uri="{FF2B5EF4-FFF2-40B4-BE49-F238E27FC236}">
                <a16:creationId xmlns:a16="http://schemas.microsoft.com/office/drawing/2014/main" id="{9325EE4E-E4B5-4181-AC52-D45F49C0A2F5}"/>
              </a:ext>
            </a:extLst>
          </p:cNvPr>
          <p:cNvSpPr/>
          <p:nvPr/>
        </p:nvSpPr>
        <p:spPr>
          <a:xfrm>
            <a:off x="1125997" y="3242368"/>
            <a:ext cx="1645369" cy="385479"/>
          </a:xfrm>
          <a:prstGeom prst="accentBorderCallout1">
            <a:avLst>
              <a:gd name="adj1" fmla="val 46156"/>
              <a:gd name="adj2" fmla="val 104084"/>
              <a:gd name="adj3" fmla="val 103176"/>
              <a:gd name="adj4" fmla="val 14260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M6</a:t>
            </a:r>
            <a:r>
              <a:rPr lang="zh-CN" altLang="en-US" dirty="0"/>
              <a:t>铅酸接线座</a:t>
            </a:r>
            <a:endParaRPr lang="en-US" altLang="zh-CN" dirty="0"/>
          </a:p>
        </p:txBody>
      </p:sp>
      <p:sp>
        <p:nvSpPr>
          <p:cNvPr id="25" name="标注: 线形(带边框和强调线) 24">
            <a:extLst>
              <a:ext uri="{FF2B5EF4-FFF2-40B4-BE49-F238E27FC236}">
                <a16:creationId xmlns:a16="http://schemas.microsoft.com/office/drawing/2014/main" id="{D9CD4E4C-FF97-4B25-B09C-EF4F0B2182E8}"/>
              </a:ext>
            </a:extLst>
          </p:cNvPr>
          <p:cNvSpPr/>
          <p:nvPr/>
        </p:nvSpPr>
        <p:spPr>
          <a:xfrm>
            <a:off x="1125997" y="2588244"/>
            <a:ext cx="1645369" cy="385479"/>
          </a:xfrm>
          <a:prstGeom prst="accentBorderCallout1">
            <a:avLst>
              <a:gd name="adj1" fmla="val 52037"/>
              <a:gd name="adj2" fmla="val 104084"/>
              <a:gd name="adj3" fmla="val 189435"/>
              <a:gd name="adj4" fmla="val 17981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内含蓝牙模块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15A2F2E-A2C2-4E8D-A313-6AC089455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151" y="2919773"/>
            <a:ext cx="2352042" cy="246334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067992" y="4336598"/>
            <a:ext cx="1900916" cy="478709"/>
          </a:xfrm>
          <a:prstGeom prst="accentBorderCallout1">
            <a:avLst>
              <a:gd name="adj1" fmla="val 26459"/>
              <a:gd name="adj2" fmla="val -4711"/>
              <a:gd name="adj3" fmla="val 10060"/>
              <a:gd name="adj4" fmla="val -844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067992" y="2767142"/>
            <a:ext cx="1900916" cy="574475"/>
          </a:xfrm>
          <a:prstGeom prst="accentBorderCallout1">
            <a:avLst>
              <a:gd name="adj1" fmla="val 45554"/>
              <a:gd name="adj2" fmla="val -4701"/>
              <a:gd name="adj3" fmla="val 96046"/>
              <a:gd name="adj4" fmla="val -3346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067992" y="3677081"/>
            <a:ext cx="1900916" cy="346504"/>
          </a:xfrm>
          <a:prstGeom prst="accentBorderCallout1">
            <a:avLst>
              <a:gd name="adj1" fmla="val 43315"/>
              <a:gd name="adj2" fmla="val -5095"/>
              <a:gd name="adj3" fmla="val 17710"/>
              <a:gd name="adj4" fmla="val -2575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5C8ABC6A-5A2B-435D-A1B4-016B71E48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9887" y="3210050"/>
            <a:ext cx="1440413" cy="150857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453013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76428"/>
              <a:gd name="adj4" fmla="val -324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25238"/>
              <a:gd name="adj4" fmla="val -298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ABS</a:t>
            </a:r>
            <a:r>
              <a:rPr lang="zh-CN" altLang="en-US" dirty="0"/>
              <a:t>塑料外壳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92710"/>
              <a:gd name="adj4" fmla="val -289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3674"/>
              <a:gd name="adj4" fmla="val -277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1CABD000-D003-48E5-9578-3593B1DA4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131" y="4326015"/>
            <a:ext cx="1440413" cy="1508577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2B79E7B4-5E1A-4503-91B7-09CC7BA74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73696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172536"/>
              <a:gd name="adj4" fmla="val -8869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257300" y="4224378"/>
            <a:ext cx="1701867" cy="91150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56" y="1988484"/>
            <a:ext cx="2306527" cy="821717"/>
          </a:xfrm>
          <a:prstGeom prst="accentBorderCallout1">
            <a:avLst>
              <a:gd name="adj1" fmla="val 21056"/>
              <a:gd name="adj2" fmla="val -3746"/>
              <a:gd name="adj3" fmla="val 24292"/>
              <a:gd name="adj4" fmla="val -11361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80545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4493</TotalTime>
  <Words>550</Words>
  <Application>Microsoft Office PowerPoint</Application>
  <PresentationFormat>全屏显示(4:3)</PresentationFormat>
  <Paragraphs>142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106</cp:revision>
  <dcterms:created xsi:type="dcterms:W3CDTF">2013-01-27T09:14:16Z</dcterms:created>
  <dcterms:modified xsi:type="dcterms:W3CDTF">2025-07-28T09:25:52Z</dcterms:modified>
  <cp:category/>
</cp:coreProperties>
</file>