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BF7254-BB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764925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83.95V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</a:t>
                      </a: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61173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260*170*435mm(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260*170*420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9EB0322-3D58-4EE6-8686-6423F0884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360" y="2175833"/>
            <a:ext cx="6907121" cy="40662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6222886" y="2104887"/>
            <a:ext cx="2724631" cy="478709"/>
          </a:xfrm>
          <a:prstGeom prst="accentBorderCallout1">
            <a:avLst>
              <a:gd name="adj1" fmla="val 45587"/>
              <a:gd name="adj2" fmla="val -2607"/>
              <a:gd name="adj3" fmla="val 76573"/>
              <a:gd name="adj4" fmla="val -209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539046" y="2780394"/>
            <a:ext cx="2509778" cy="892319"/>
          </a:xfrm>
          <a:prstGeom prst="accentBorderCallout1">
            <a:avLst>
              <a:gd name="adj1" fmla="val 25065"/>
              <a:gd name="adj2" fmla="val -4118"/>
              <a:gd name="adj3" fmla="val -5900"/>
              <a:gd name="adj4" fmla="val -494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060724" y="2599617"/>
            <a:ext cx="0" cy="3399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73322" y="3967919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435mm(</a:t>
            </a:r>
            <a:r>
              <a:rPr lang="zh-CN" altLang="en-US" dirty="0"/>
              <a:t>带提手</a:t>
            </a:r>
            <a:r>
              <a:rPr lang="en-US" dirty="0"/>
              <a:t>)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612198" y="6036288"/>
            <a:ext cx="1388080" cy="1696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00305" y="61205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45296" y="5866617"/>
            <a:ext cx="1262460" cy="33934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21693" y="599901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952817" y="4516582"/>
            <a:ext cx="2253673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1073</TotalTime>
  <Words>575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51</cp:revision>
  <dcterms:created xsi:type="dcterms:W3CDTF">2013-01-27T09:14:16Z</dcterms:created>
  <dcterms:modified xsi:type="dcterms:W3CDTF">2025-04-01T08:30:19Z</dcterms:modified>
  <cp:category/>
</cp:coreProperties>
</file>