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BF7230-BB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785280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83.95V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795633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1450W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184*165*370mm(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184*165*355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13821" y="3963843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370mm</a:t>
            </a:r>
            <a:r>
              <a:rPr lang="en-US" altLang="zh-CN" dirty="0"/>
              <a:t>(</a:t>
            </a:r>
            <a:r>
              <a:rPr lang="zh-CN" altLang="en-US" dirty="0"/>
              <a:t>带提手</a:t>
            </a:r>
            <a:r>
              <a:rPr lang="en-US" altLang="zh-CN" dirty="0"/>
              <a:t>)</a:t>
            </a:r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938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37</cp:revision>
  <dcterms:created xsi:type="dcterms:W3CDTF">2013-01-27T09:14:16Z</dcterms:created>
  <dcterms:modified xsi:type="dcterms:W3CDTF">2025-01-21T03:10:40Z</dcterms:modified>
  <cp:category/>
</cp:coreProperties>
</file>