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70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44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54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64V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BF6454-EM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64V54Ah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64V54Ah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759627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20S1P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IFP29148112-54Ah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54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64V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73V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5.4~13.5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27A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4282048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083002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54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-30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1400W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FF0000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31Kg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整机尺寸：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260*170*386mm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箱体尺寸：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260*170*360mm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01C74AD-68D3-46A4-9136-862780BCA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655" y="2950542"/>
            <a:ext cx="2232815" cy="287966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2070655" y="3083266"/>
            <a:ext cx="0" cy="255427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1389879" y="4106989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386mm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789635" y="5730469"/>
            <a:ext cx="1434742" cy="171036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1826785" y="5811836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170mm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2109144" y="5730469"/>
            <a:ext cx="651274" cy="17103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3244463" y="580203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260mm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标注: 线形(带边框和强调线) 19">
            <a:extLst>
              <a:ext uri="{FF2B5EF4-FFF2-40B4-BE49-F238E27FC236}">
                <a16:creationId xmlns:a16="http://schemas.microsoft.com/office/drawing/2014/main" id="{B59E242F-DE7D-4269-84BA-06F68091A341}"/>
              </a:ext>
            </a:extLst>
          </p:cNvPr>
          <p:cNvSpPr/>
          <p:nvPr/>
        </p:nvSpPr>
        <p:spPr>
          <a:xfrm>
            <a:off x="4435687" y="2492383"/>
            <a:ext cx="2318532" cy="523385"/>
          </a:xfrm>
          <a:prstGeom prst="accentBorderCallout1">
            <a:avLst>
              <a:gd name="adj1" fmla="val 31136"/>
              <a:gd name="adj2" fmla="val -2737"/>
              <a:gd name="adj3" fmla="val 96809"/>
              <a:gd name="adj4" fmla="val -386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IF-SIM5-2-3422-DC</a:t>
            </a:r>
          </a:p>
          <a:p>
            <a:r>
              <a:rPr lang="en-US" altLang="zh-CN" dirty="0"/>
              <a:t>50A</a:t>
            </a:r>
            <a:r>
              <a:rPr lang="zh-CN" altLang="en-US" dirty="0"/>
              <a:t>接线座，</a:t>
            </a:r>
            <a:r>
              <a:rPr lang="en-US" altLang="zh-CN" dirty="0"/>
              <a:t>M5</a:t>
            </a:r>
            <a:r>
              <a:rPr lang="zh-CN" altLang="en-US" dirty="0"/>
              <a:t>螺丝</a:t>
            </a:r>
            <a:endParaRPr lang="en-US" altLang="zh-CN" dirty="0"/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435687" y="3231052"/>
            <a:ext cx="1872668" cy="384534"/>
          </a:xfrm>
          <a:prstGeom prst="accentBorderCallout1">
            <a:avLst>
              <a:gd name="adj1" fmla="val 51483"/>
              <a:gd name="adj2" fmla="val -3153"/>
              <a:gd name="adj3" fmla="val -455"/>
              <a:gd name="adj4" fmla="val -3495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dirty="0"/>
              <a:t>蓝牙模块</a:t>
            </a:r>
            <a:r>
              <a:rPr lang="en-US" altLang="zh-CN" dirty="0"/>
              <a:t>(</a:t>
            </a:r>
            <a:r>
              <a:rPr lang="zh-CN" altLang="en-US" dirty="0"/>
              <a:t>内置</a:t>
            </a:r>
            <a:r>
              <a:rPr lang="en-US" altLang="zh-CN" dirty="0"/>
              <a:t>)</a:t>
            </a:r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FF6752C4-7370-4D44-8CD3-A84A2FF2ED70}"/>
              </a:ext>
            </a:extLst>
          </p:cNvPr>
          <p:cNvSpPr/>
          <p:nvPr/>
        </p:nvSpPr>
        <p:spPr>
          <a:xfrm>
            <a:off x="4435687" y="3795544"/>
            <a:ext cx="4004432" cy="794200"/>
          </a:xfrm>
          <a:prstGeom prst="accentBorderCallout1">
            <a:avLst>
              <a:gd name="adj1" fmla="val 36258"/>
              <a:gd name="adj2" fmla="val -1643"/>
              <a:gd name="adj3" fmla="val -55693"/>
              <a:gd name="adj4" fmla="val -4121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4</a:t>
            </a:r>
            <a:r>
              <a:rPr lang="zh-CN" altLang="en-US" dirty="0"/>
              <a:t>芯</a:t>
            </a:r>
            <a:r>
              <a:rPr lang="en-US" altLang="zh-CN" dirty="0"/>
              <a:t>RS485</a:t>
            </a:r>
            <a:r>
              <a:rPr lang="zh-CN" altLang="en-US" dirty="0"/>
              <a:t>通讯防水航插</a:t>
            </a:r>
          </a:p>
          <a:p>
            <a:r>
              <a:rPr lang="zh-CN" altLang="en-US" dirty="0"/>
              <a:t>信号定义：</a:t>
            </a:r>
            <a:r>
              <a:rPr lang="en-US" altLang="zh-CN" dirty="0"/>
              <a:t>1</a:t>
            </a:r>
            <a:r>
              <a:rPr lang="zh-CN" altLang="en-US" dirty="0"/>
              <a:t>为</a:t>
            </a:r>
            <a:r>
              <a:rPr lang="en-US" altLang="zh-CN" dirty="0"/>
              <a:t>GND,2</a:t>
            </a:r>
            <a:r>
              <a:rPr lang="zh-CN" altLang="en-US" dirty="0"/>
              <a:t>为</a:t>
            </a:r>
            <a:r>
              <a:rPr lang="en-US" altLang="zh-CN" dirty="0"/>
              <a:t>VCC,3</a:t>
            </a:r>
            <a:r>
              <a:rPr lang="zh-CN" altLang="en-US" dirty="0"/>
              <a:t>为</a:t>
            </a:r>
            <a:r>
              <a:rPr lang="en-US" altLang="zh-CN" dirty="0"/>
              <a:t>A,4</a:t>
            </a:r>
            <a:r>
              <a:rPr lang="zh-CN" altLang="en-US" dirty="0"/>
              <a:t>为</a:t>
            </a:r>
            <a:r>
              <a:rPr lang="en-US" altLang="zh-CN" dirty="0"/>
              <a:t>B</a:t>
            </a:r>
          </a:p>
          <a:p>
            <a:r>
              <a:rPr lang="en-US" altLang="zh-CN" dirty="0"/>
              <a:t>485</a:t>
            </a:r>
            <a:r>
              <a:rPr lang="zh-CN" altLang="en-US" dirty="0"/>
              <a:t>通讯设置：</a:t>
            </a:r>
            <a:r>
              <a:rPr lang="en-US" altLang="zh-CN" dirty="0"/>
              <a:t>115200</a:t>
            </a:r>
            <a:r>
              <a:rPr lang="zh-CN" altLang="en-US" dirty="0"/>
              <a:t>，</a:t>
            </a:r>
            <a:r>
              <a:rPr lang="en-US" altLang="zh-CN" dirty="0"/>
              <a:t>ID</a:t>
            </a:r>
            <a:r>
              <a:rPr lang="zh-CN" altLang="en-US" dirty="0"/>
              <a:t>为</a:t>
            </a:r>
            <a:r>
              <a:rPr lang="en-US" altLang="zh-CN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13020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16B93966-1224-4A88-9A61-A1B6106975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608" y="2401122"/>
            <a:ext cx="2332132" cy="313903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5726278" y="2813437"/>
            <a:ext cx="1497672" cy="478709"/>
          </a:xfrm>
          <a:prstGeom prst="accentBorderCallout1">
            <a:avLst>
              <a:gd name="adj1" fmla="val 61374"/>
              <a:gd name="adj2" fmla="val -3800"/>
              <a:gd name="adj3" fmla="val 27637"/>
              <a:gd name="adj4" fmla="val -6424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969592" y="3847499"/>
            <a:ext cx="1900916" cy="574475"/>
          </a:xfrm>
          <a:prstGeom prst="accentBorderCallout1">
            <a:avLst>
              <a:gd name="adj1" fmla="val 60057"/>
              <a:gd name="adj2" fmla="val 105127"/>
              <a:gd name="adj3" fmla="val -4292"/>
              <a:gd name="adj4" fmla="val 12657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5726278" y="3674247"/>
            <a:ext cx="1497672" cy="346504"/>
          </a:xfrm>
          <a:prstGeom prst="accentBorderCallout1">
            <a:avLst>
              <a:gd name="adj1" fmla="val 47769"/>
              <a:gd name="adj2" fmla="val -4841"/>
              <a:gd name="adj3" fmla="val 29215"/>
              <a:gd name="adj4" fmla="val -3472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F9599583-A248-4BB0-9410-331A213B63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0925" y="3066526"/>
            <a:ext cx="1358113" cy="1828009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41854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228575"/>
              <a:gd name="adj4" fmla="val -3503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58453"/>
              <a:gd name="adj4" fmla="val -346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83555"/>
              <a:gd name="adj4" fmla="val -3301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299"/>
              <a:gd name="adj4" fmla="val -304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C2EDE80B-2067-42F1-92F8-B79C15679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286" y="4444775"/>
            <a:ext cx="1358113" cy="1828009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00787"/>
              <a:gd name="adj4" fmla="val -636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723002" y="4016092"/>
            <a:ext cx="1161506" cy="711174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14470</TotalTime>
  <Words>601</Words>
  <Application>Microsoft Office PowerPoint</Application>
  <PresentationFormat>全屏显示(4:3)</PresentationFormat>
  <Paragraphs>152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158</cp:revision>
  <dcterms:created xsi:type="dcterms:W3CDTF">2013-01-27T09:14:16Z</dcterms:created>
  <dcterms:modified xsi:type="dcterms:W3CDTF">2026-01-15T02:20:56Z</dcterms:modified>
  <cp:category/>
</cp:coreProperties>
</file>