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54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60V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BF6054-EM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60V54Ah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60V54Ah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024429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19S1P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IFP29148112-54Ah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铁锂电芯（国轩高科）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54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47.5V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69.35V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5.4~13.5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</a:t>
                      </a:r>
                      <a:r>
                        <a:rPr lang="en-US" altLang="zh-CN" sz="120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876150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27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54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-30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2500W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28Kg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260*170*386mm(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带接线座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260*170*360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5D923DA7-C8E0-4B59-85DF-CCA21D7BA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1513" y="2449376"/>
            <a:ext cx="2509779" cy="3823408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05BD8970-30CE-76FB-8F17-C626A81F5EBF}"/>
              </a:ext>
            </a:extLst>
          </p:cNvPr>
          <p:cNvSpPr/>
          <p:nvPr/>
        </p:nvSpPr>
        <p:spPr>
          <a:xfrm flipH="1">
            <a:off x="1467649" y="2876153"/>
            <a:ext cx="2861455" cy="696924"/>
          </a:xfrm>
          <a:prstGeom prst="accentBorderCallout1">
            <a:avLst>
              <a:gd name="adj1" fmla="val 19037"/>
              <a:gd name="adj2" fmla="val -3199"/>
              <a:gd name="adj3" fmla="val 34263"/>
              <a:gd name="adj4" fmla="val -2286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内置蓝牙模块（电量、电压、电流、状态等信息）</a:t>
            </a:r>
            <a:endParaRPr lang="en-US" altLang="zh-CN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7063700" y="3321350"/>
            <a:ext cx="18937" cy="2342974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>
            <a:off x="7063699" y="4222597"/>
            <a:ext cx="1912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386mm</a:t>
            </a:r>
            <a:r>
              <a:rPr lang="en-US" altLang="zh-CN" dirty="0">
                <a:ea typeface="Microsoft YaHei Light" panose="020B0502040204020203" pitchFamily="34" charset="-122"/>
              </a:rPr>
              <a:t>(</a:t>
            </a:r>
            <a:r>
              <a:rPr lang="zh-CN" altLang="en-US" dirty="0">
                <a:ea typeface="Microsoft YaHei Light" panose="020B0502040204020203" pitchFamily="34" charset="-122"/>
              </a:rPr>
              <a:t>带接线座</a:t>
            </a:r>
            <a:r>
              <a:rPr lang="en-US" altLang="zh-CN" dirty="0">
                <a:ea typeface="Microsoft YaHei Light" panose="020B0502040204020203" pitchFamily="34" charset="-122"/>
              </a:rPr>
              <a:t>)</a:t>
            </a:r>
          </a:p>
          <a:p>
            <a:endParaRPr lang="en-US" dirty="0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6019593" y="5739895"/>
            <a:ext cx="931699" cy="56086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6435740" y="5964942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4419987" y="5462297"/>
            <a:ext cx="1487198" cy="861954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4371940" y="583566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标注: 线形(带边框和强调线) 19">
            <a:extLst>
              <a:ext uri="{FF2B5EF4-FFF2-40B4-BE49-F238E27FC236}">
                <a16:creationId xmlns:a16="http://schemas.microsoft.com/office/drawing/2014/main" id="{BDED0C30-5926-4826-B563-4D08C672E5EF}"/>
              </a:ext>
            </a:extLst>
          </p:cNvPr>
          <p:cNvSpPr/>
          <p:nvPr/>
        </p:nvSpPr>
        <p:spPr>
          <a:xfrm>
            <a:off x="7215781" y="2271780"/>
            <a:ext cx="1820935" cy="478709"/>
          </a:xfrm>
          <a:prstGeom prst="accentBorderCallout1">
            <a:avLst>
              <a:gd name="adj1" fmla="val 50323"/>
              <a:gd name="adj2" fmla="val -4992"/>
              <a:gd name="adj3" fmla="val 174449"/>
              <a:gd name="adj4" fmla="val -3825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M5</a:t>
            </a:r>
            <a:r>
              <a:rPr lang="zh-CN" altLang="en-US" dirty="0"/>
              <a:t>全铜接线柱</a:t>
            </a:r>
            <a:endParaRPr lang="en-US" altLang="zh-CN" dirty="0"/>
          </a:p>
        </p:txBody>
      </p:sp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F3C5E4D5-C473-4A4A-AE3D-1E7C5138CE51}"/>
              </a:ext>
            </a:extLst>
          </p:cNvPr>
          <p:cNvSpPr/>
          <p:nvPr/>
        </p:nvSpPr>
        <p:spPr>
          <a:xfrm>
            <a:off x="353465" y="3981849"/>
            <a:ext cx="3975639" cy="887080"/>
          </a:xfrm>
          <a:prstGeom prst="accentBorderCallout1">
            <a:avLst>
              <a:gd name="adj1" fmla="val 37120"/>
              <a:gd name="adj2" fmla="val 101899"/>
              <a:gd name="adj3" fmla="val -34524"/>
              <a:gd name="adj4" fmla="val 1358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4</a:t>
            </a:r>
            <a:r>
              <a:rPr lang="zh-CN" altLang="en-US" dirty="0"/>
              <a:t>芯</a:t>
            </a:r>
            <a:r>
              <a:rPr lang="en-US" altLang="zh-CN" dirty="0"/>
              <a:t>RS485</a:t>
            </a:r>
            <a:r>
              <a:rPr lang="zh-CN" altLang="en-US" dirty="0"/>
              <a:t>通讯防水航插</a:t>
            </a:r>
            <a:endParaRPr lang="en-US" altLang="zh-CN" dirty="0"/>
          </a:p>
          <a:p>
            <a:pPr algn="ctr"/>
            <a:r>
              <a:rPr lang="zh-CN" altLang="en-US" dirty="0"/>
              <a:t>信号定义：</a:t>
            </a:r>
            <a:r>
              <a:rPr lang="en-US" altLang="zh-CN" dirty="0"/>
              <a:t>1</a:t>
            </a:r>
            <a:r>
              <a:rPr lang="zh-CN" altLang="en-US" dirty="0"/>
              <a:t>为</a:t>
            </a:r>
            <a:r>
              <a:rPr lang="en-US" altLang="zh-CN" dirty="0"/>
              <a:t>GND;2</a:t>
            </a:r>
            <a:r>
              <a:rPr lang="zh-CN" altLang="en-US" dirty="0"/>
              <a:t>为</a:t>
            </a:r>
            <a:r>
              <a:rPr lang="en-US" altLang="zh-CN" dirty="0"/>
              <a:t>VCC,3</a:t>
            </a:r>
            <a:r>
              <a:rPr lang="zh-CN" altLang="en-US" dirty="0"/>
              <a:t>为</a:t>
            </a:r>
            <a:r>
              <a:rPr lang="en-US" altLang="zh-CN" dirty="0"/>
              <a:t>A,4</a:t>
            </a:r>
            <a:r>
              <a:rPr lang="zh-CN" altLang="en-US" dirty="0"/>
              <a:t>为</a:t>
            </a:r>
            <a:r>
              <a:rPr lang="en-US" altLang="zh-CN" dirty="0"/>
              <a:t>B</a:t>
            </a:r>
          </a:p>
          <a:p>
            <a:pPr algn="ctr"/>
            <a:r>
              <a:rPr lang="en-US" altLang="zh-CN" dirty="0"/>
              <a:t>485</a:t>
            </a:r>
            <a:r>
              <a:rPr lang="zh-CN" altLang="en-US" dirty="0"/>
              <a:t>通讯设置：</a:t>
            </a:r>
            <a:r>
              <a:rPr lang="en-US" altLang="zh-CN" dirty="0"/>
              <a:t>115200</a:t>
            </a:r>
            <a:r>
              <a:rPr lang="zh-CN" altLang="en-US" dirty="0"/>
              <a:t>，</a:t>
            </a:r>
            <a:r>
              <a:rPr lang="en-US" altLang="zh-CN" dirty="0"/>
              <a:t>ID</a:t>
            </a:r>
            <a:r>
              <a:rPr lang="zh-CN" altLang="en-US" dirty="0"/>
              <a:t>为</a:t>
            </a:r>
            <a:r>
              <a:rPr lang="en-US" altLang="zh-CN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F442E0ED-6817-4CED-9CC8-E40EBAFF85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837" y="2503793"/>
            <a:ext cx="2206547" cy="3351541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9138F57E-0409-D697-CF0C-8EF7A15468F9}"/>
              </a:ext>
            </a:extLst>
          </p:cNvPr>
          <p:cNvSpPr/>
          <p:nvPr/>
        </p:nvSpPr>
        <p:spPr>
          <a:xfrm flipH="1">
            <a:off x="4689618" y="2496669"/>
            <a:ext cx="1544927" cy="526487"/>
          </a:xfrm>
          <a:prstGeom prst="accentBorderCallout1">
            <a:avLst>
              <a:gd name="adj1" fmla="val 61811"/>
              <a:gd name="adj2" fmla="val 104661"/>
              <a:gd name="adj3" fmla="val 179962"/>
              <a:gd name="adj4" fmla="val 14950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8162DD97-9B4A-382F-1546-F9F2432B801D}"/>
              </a:ext>
            </a:extLst>
          </p:cNvPr>
          <p:cNvSpPr/>
          <p:nvPr/>
        </p:nvSpPr>
        <p:spPr>
          <a:xfrm>
            <a:off x="4689618" y="4327325"/>
            <a:ext cx="2225964" cy="360218"/>
          </a:xfrm>
          <a:prstGeom prst="accentBorderCallout1">
            <a:avLst>
              <a:gd name="adj1" fmla="val 31338"/>
              <a:gd name="adj2" fmla="val -3920"/>
              <a:gd name="adj3" fmla="val 133479"/>
              <a:gd name="adj4" fmla="val -3629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  <a:endParaRPr lang="en-US" dirty="0"/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536EF07A-3AFC-6DBC-AE5B-C1FDD1C6EC80}"/>
              </a:ext>
            </a:extLst>
          </p:cNvPr>
          <p:cNvSpPr/>
          <p:nvPr/>
        </p:nvSpPr>
        <p:spPr>
          <a:xfrm flipH="1">
            <a:off x="4689618" y="3411997"/>
            <a:ext cx="2104147" cy="526487"/>
          </a:xfrm>
          <a:prstGeom prst="accentBorderCallout1">
            <a:avLst>
              <a:gd name="adj1" fmla="val 60375"/>
              <a:gd name="adj2" fmla="val 104081"/>
              <a:gd name="adj3" fmla="val 90491"/>
              <a:gd name="adj4" fmla="val 12429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  <a:endParaRPr lang="en-US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C410DE8B-37BE-4F1D-8DD7-42395A104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3718" y="2937161"/>
            <a:ext cx="1475941" cy="224181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/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350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434289"/>
              <a:gd name="adj4" fmla="val -58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内部整体灌胶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46329"/>
              <a:gd name="adj4" fmla="val -298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铝合金外壳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18750"/>
              <a:gd name="adj2" fmla="val -8333"/>
              <a:gd name="adj3" fmla="val -149330"/>
              <a:gd name="adj4" fmla="val -520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76603"/>
              <a:gd name="adj4" fmla="val -303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54166"/>
              <a:gd name="adj4" fmla="val -458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33736EC8-3A04-418D-A1EB-B99C89DE07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412" y="4224377"/>
            <a:ext cx="1475941" cy="2241819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2B79E7B4-5E1A-4503-91B7-09CC7BA74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73696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206382"/>
              <a:gd name="adj4" fmla="val -454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070625" y="4224377"/>
            <a:ext cx="888542" cy="748961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56" y="1988484"/>
            <a:ext cx="2306527" cy="821717"/>
          </a:xfrm>
          <a:prstGeom prst="accentBorderCallout1">
            <a:avLst>
              <a:gd name="adj1" fmla="val 21056"/>
              <a:gd name="adj2" fmla="val -3746"/>
              <a:gd name="adj3" fmla="val 24292"/>
              <a:gd name="adj4" fmla="val -11361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180545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6811</TotalTime>
  <Words>597</Words>
  <Application>Microsoft Office PowerPoint</Application>
  <PresentationFormat>全屏显示(4:3)</PresentationFormat>
  <Paragraphs>147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55</cp:revision>
  <dcterms:created xsi:type="dcterms:W3CDTF">2013-01-27T09:14:16Z</dcterms:created>
  <dcterms:modified xsi:type="dcterms:W3CDTF">2025-07-30T03:50:19Z</dcterms:modified>
  <cp:category/>
</cp:coreProperties>
</file>