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BF6030-RD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446847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19S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IFP20100140A-30AH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69.35V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04627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18.5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184*165*340mm(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F4C42936-3872-4A5C-BB76-2E6A92F7C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8570" y="2175833"/>
            <a:ext cx="5675327" cy="389796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924717" y="1865394"/>
            <a:ext cx="3120282" cy="478709"/>
          </a:xfrm>
          <a:prstGeom prst="accentBorderCallout1">
            <a:avLst>
              <a:gd name="adj1" fmla="val 18750"/>
              <a:gd name="adj2" fmla="val -8333"/>
              <a:gd name="adj3" fmla="val 90781"/>
              <a:gd name="adj4" fmla="val -4109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换电柜充电接口</a:t>
            </a:r>
            <a:r>
              <a:rPr lang="en-US" altLang="zh-CN" dirty="0"/>
              <a:t>(</a:t>
            </a:r>
            <a:r>
              <a:rPr lang="zh-CN" altLang="en-US" dirty="0"/>
              <a:t>铁塔</a:t>
            </a:r>
            <a:r>
              <a:rPr lang="en-US" altLang="zh-CN" dirty="0"/>
              <a:t>485</a:t>
            </a:r>
            <a:r>
              <a:rPr lang="zh-CN" altLang="en-US" dirty="0"/>
              <a:t>协议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445864" y="2175833"/>
            <a:ext cx="2509778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075843" y="2539160"/>
            <a:ext cx="0" cy="322685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173322" y="3967919"/>
            <a:ext cx="1737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340mm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5069852" y="5943967"/>
            <a:ext cx="915307" cy="23971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68907" y="611859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433037" y="5963917"/>
            <a:ext cx="1558025" cy="21976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574307" y="611859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899</TotalTime>
  <Words>570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37</cp:revision>
  <dcterms:created xsi:type="dcterms:W3CDTF">2013-01-27T09:14:16Z</dcterms:created>
  <dcterms:modified xsi:type="dcterms:W3CDTF">2025-01-21T02:07:18Z</dcterms:modified>
  <cp:category/>
</cp:coreProperties>
</file>