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</a:t>
            </a:r>
            <a:r>
              <a:rPr lang="en-US" b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: BF6030-BB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68844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30844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18.5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184*165*340mm(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73137" y="3963843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340mm</a:t>
            </a:r>
            <a:r>
              <a:rPr lang="en-US" altLang="zh-CN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851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30</cp:revision>
  <dcterms:created xsi:type="dcterms:W3CDTF">2013-01-27T09:14:16Z</dcterms:created>
  <dcterms:modified xsi:type="dcterms:W3CDTF">2025-01-21T01:46:21Z</dcterms:modified>
  <cp:category/>
</cp:coreProperties>
</file>