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21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BF5121-CB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48V21Ah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48V21Ah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646768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IFP2265146-21AH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21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58.4V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2.1~5.25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900193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待产线提供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173*158*204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173*158*192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34AE46D8-9A42-40EC-86CF-0BEC0B169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2363434"/>
            <a:ext cx="4324888" cy="396824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4912067" y="2511645"/>
            <a:ext cx="3384202" cy="939740"/>
          </a:xfrm>
          <a:prstGeom prst="accentBorderCallout1">
            <a:avLst>
              <a:gd name="adj1" fmla="val 56455"/>
              <a:gd name="adj2" fmla="val -3523"/>
              <a:gd name="adj3" fmla="val 79247"/>
              <a:gd name="adj4" fmla="val -168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竣铂新国标</a:t>
            </a:r>
            <a:r>
              <a:rPr lang="en-US" altLang="zh-CN" dirty="0"/>
              <a:t>2+4P-</a:t>
            </a:r>
            <a:r>
              <a:rPr lang="zh-CN" altLang="en-US" dirty="0"/>
              <a:t>母座</a:t>
            </a:r>
            <a:endParaRPr lang="en-US" altLang="zh-CN" dirty="0"/>
          </a:p>
          <a:p>
            <a:r>
              <a:rPr lang="zh-CN" altLang="en-US" dirty="0"/>
              <a:t>信号定义：</a:t>
            </a:r>
            <a:r>
              <a:rPr lang="en-US" altLang="zh-CN" dirty="0"/>
              <a:t>2</a:t>
            </a:r>
            <a:r>
              <a:rPr lang="zh-CN" altLang="en-US" dirty="0"/>
              <a:t>为</a:t>
            </a:r>
            <a:r>
              <a:rPr lang="en-US" altLang="zh-CN" dirty="0"/>
              <a:t>A;3</a:t>
            </a:r>
            <a:r>
              <a:rPr lang="zh-CN" altLang="en-US" dirty="0"/>
              <a:t>为</a:t>
            </a:r>
            <a:r>
              <a:rPr lang="en-US" altLang="zh-CN" dirty="0"/>
              <a:t>B;1,4</a:t>
            </a:r>
            <a:r>
              <a:rPr lang="zh-CN" altLang="en-US" dirty="0"/>
              <a:t>为</a:t>
            </a:r>
            <a:r>
              <a:rPr lang="en-US" altLang="zh-CN" dirty="0"/>
              <a:t>NC</a:t>
            </a:r>
          </a:p>
          <a:p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4912067" y="1618060"/>
            <a:ext cx="3974156" cy="680924"/>
          </a:xfrm>
          <a:prstGeom prst="accentBorderCallout1">
            <a:avLst>
              <a:gd name="adj1" fmla="val 70911"/>
              <a:gd name="adj2" fmla="val 104151"/>
              <a:gd name="adj3" fmla="val 147734"/>
              <a:gd name="adj4" fmla="val 1471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蓝牙显示屏（电量、电压、电流等即时显示）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4643216" y="3370433"/>
            <a:ext cx="0" cy="213807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4643216" y="4347555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204mm</a:t>
            </a:r>
            <a:r>
              <a:rPr lang="en-US" altLang="zh-CN" dirty="0"/>
              <a:t>(</a:t>
            </a:r>
            <a:r>
              <a:rPr lang="zh-CN" altLang="en-US" dirty="0"/>
              <a:t>带提手</a:t>
            </a:r>
            <a:r>
              <a:rPr lang="en-US" altLang="zh-CN" dirty="0"/>
              <a:t>)</a:t>
            </a:r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041509" y="5581079"/>
            <a:ext cx="1486786" cy="87402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3784902" y="600534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158mm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341082" y="5581079"/>
            <a:ext cx="1523030" cy="87402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452595" y="607323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173mm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694BB36B-0A47-4B81-8106-A044C07E22DB}"/>
              </a:ext>
            </a:extLst>
          </p:cNvPr>
          <p:cNvSpPr/>
          <p:nvPr/>
        </p:nvSpPr>
        <p:spPr>
          <a:xfrm flipH="1">
            <a:off x="4912066" y="3664046"/>
            <a:ext cx="2717457" cy="435273"/>
          </a:xfrm>
          <a:prstGeom prst="accentBorderCallout1">
            <a:avLst>
              <a:gd name="adj1" fmla="val 29555"/>
              <a:gd name="adj2" fmla="val 104487"/>
              <a:gd name="adj3" fmla="val 12484"/>
              <a:gd name="adj4" fmla="val 1473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DA6D3A3C-4D2C-472B-A678-6F852D20F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225" y="1899883"/>
            <a:ext cx="4907781" cy="469141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96541" y="2500116"/>
            <a:ext cx="1382303" cy="526487"/>
          </a:xfrm>
          <a:prstGeom prst="accentBorderCallout1">
            <a:avLst>
              <a:gd name="adj1" fmla="val 36423"/>
              <a:gd name="adj2" fmla="val -10485"/>
              <a:gd name="adj3" fmla="val 69902"/>
              <a:gd name="adj4" fmla="val -9553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533835" y="4773169"/>
            <a:ext cx="1911927" cy="360218"/>
          </a:xfrm>
          <a:prstGeom prst="accentBorderCallout1">
            <a:avLst>
              <a:gd name="adj1" fmla="val 46023"/>
              <a:gd name="adj2" fmla="val -3774"/>
              <a:gd name="adj3" fmla="val 83129"/>
              <a:gd name="adj4" fmla="val -233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645574" y="4357884"/>
            <a:ext cx="1911927" cy="526487"/>
          </a:xfrm>
          <a:prstGeom prst="accentBorderCallout1">
            <a:avLst>
              <a:gd name="adj1" fmla="val 23056"/>
              <a:gd name="adj2" fmla="val -3974"/>
              <a:gd name="adj3" fmla="val 40134"/>
              <a:gd name="adj4" fmla="val -219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CD4FDD35-F8D9-4D83-8BFA-63692133E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044533"/>
            <a:ext cx="2222458" cy="212447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84198"/>
              <a:gd name="adj4" fmla="val -527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47041"/>
              <a:gd name="adj2" fmla="val -9877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2816"/>
              <a:gd name="adj2" fmla="val -9491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2099"/>
              <a:gd name="adj4" fmla="val -2238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04415"/>
              <a:gd name="adj4" fmla="val -4806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657"/>
              <a:gd name="adj4" fmla="val -3816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847C1E36-9F8A-42F2-A219-CCD6AEF5A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543" y="4292390"/>
            <a:ext cx="2222458" cy="212447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202885"/>
              <a:gd name="adj4" fmla="val -501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819275" y="4292390"/>
            <a:ext cx="1293380" cy="60346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2427</TotalTime>
  <Words>608</Words>
  <Application>Microsoft Office PowerPoint</Application>
  <PresentationFormat>全屏显示(4:3)</PresentationFormat>
  <Paragraphs>148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65</cp:revision>
  <dcterms:created xsi:type="dcterms:W3CDTF">2013-01-27T09:14:16Z</dcterms:created>
  <dcterms:modified xsi:type="dcterms:W3CDTF">2025-07-08T06:21:32Z</dcterms:modified>
  <cp:category/>
</cp:coreProperties>
</file>