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BF4830-CB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altLang="zh-CN" b="1" dirty="0">
                <a:solidFill>
                  <a:schemeClr val="bg1"/>
                </a:solidFill>
              </a:rPr>
              <a:t>48</a:t>
            </a:r>
            <a:r>
              <a:rPr lang="en-US" b="1" dirty="0">
                <a:solidFill>
                  <a:schemeClr val="bg1"/>
                </a:solidFill>
              </a:rPr>
              <a:t>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175073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54.75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752091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950W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0448826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180*160*265mm(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180*160*250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2055810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830940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/>
          <p:nvPr/>
        </p:nvCxnSpPr>
        <p:spPr>
          <a:xfrm>
            <a:off x="5985159" y="3195789"/>
            <a:ext cx="0" cy="213360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73137" y="3991827"/>
            <a:ext cx="1737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265mm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872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850</TotalTime>
  <Words>572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27</cp:revision>
  <dcterms:created xsi:type="dcterms:W3CDTF">2013-01-27T09:14:16Z</dcterms:created>
  <dcterms:modified xsi:type="dcterms:W3CDTF">2025-01-21T01:40:23Z</dcterms:modified>
  <cp:category/>
</cp:coreProperties>
</file>