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21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BF4821-RB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48V21Ah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48V21Ah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617903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IFP2265146-21AH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21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54.75V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2.1~5.25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781650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11.5Kg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180*160*211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180*160*196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18DE5167-E10F-4BC8-A8C4-E573E529C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8121" y="2412938"/>
            <a:ext cx="3119405" cy="3840473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6223966" y="2503792"/>
            <a:ext cx="1975401" cy="800451"/>
          </a:xfrm>
          <a:prstGeom prst="accentBorderCallout1">
            <a:avLst>
              <a:gd name="adj1" fmla="val 47957"/>
              <a:gd name="adj2" fmla="val -2451"/>
              <a:gd name="adj3" fmla="val 151468"/>
              <a:gd name="adj4" fmla="val -719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ND2+6</a:t>
            </a:r>
            <a:r>
              <a:rPr lang="zh-CN" altLang="en-US" dirty="0"/>
              <a:t>母座</a:t>
            </a:r>
            <a:r>
              <a:rPr lang="en-US" altLang="zh-CN" dirty="0"/>
              <a:t>50A</a:t>
            </a:r>
          </a:p>
          <a:p>
            <a:pPr algn="ctr"/>
            <a:r>
              <a:rPr lang="en-US" dirty="0"/>
              <a:t>RS485</a:t>
            </a:r>
            <a:r>
              <a:rPr lang="zh-CN" altLang="en-US" dirty="0"/>
              <a:t>通讯</a:t>
            </a:r>
            <a:r>
              <a:rPr lang="en-US" altLang="zh-CN" dirty="0"/>
              <a:t>(1A,2B)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610219" cy="680924"/>
          </a:xfrm>
          <a:prstGeom prst="accentBorderCallout1">
            <a:avLst>
              <a:gd name="adj1" fmla="val 25409"/>
              <a:gd name="adj2" fmla="val -1385"/>
              <a:gd name="adj3" fmla="val 56729"/>
              <a:gd name="adj4" fmla="val -1938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altLang="zh-CN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6128742" y="3304244"/>
            <a:ext cx="0" cy="1952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128742" y="3960247"/>
            <a:ext cx="1737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211mm</a:t>
            </a:r>
            <a:r>
              <a:rPr lang="en-US" altLang="zh-CN" dirty="0"/>
              <a:t>(</a:t>
            </a:r>
            <a:r>
              <a:rPr lang="zh-CN" altLang="en-US" dirty="0"/>
              <a:t>带提手</a:t>
            </a:r>
            <a:r>
              <a:rPr lang="en-US" altLang="zh-CN" dirty="0"/>
              <a:t>)</a:t>
            </a:r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  <a:stCxn id="6" idx="2"/>
          </p:cNvCxnSpPr>
          <p:nvPr/>
        </p:nvCxnSpPr>
        <p:spPr>
          <a:xfrm flipV="1">
            <a:off x="4497824" y="5329389"/>
            <a:ext cx="1515997" cy="924022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938121" y="5456172"/>
            <a:ext cx="1407168" cy="797239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C0EB8F6-F556-4561-8F8A-36F92D91E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360" y="2084832"/>
            <a:ext cx="3512049" cy="438700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1013274" y="3347349"/>
            <a:ext cx="1382303" cy="526487"/>
          </a:xfrm>
          <a:prstGeom prst="accentBorderCallout1">
            <a:avLst>
              <a:gd name="adj1" fmla="val 68988"/>
              <a:gd name="adj2" fmla="val -5662"/>
              <a:gd name="adj3" fmla="val 144078"/>
              <a:gd name="adj4" fmla="val -1231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438585" y="3896074"/>
            <a:ext cx="1911927" cy="360218"/>
          </a:xfrm>
          <a:prstGeom prst="accentBorderCallout1">
            <a:avLst>
              <a:gd name="adj1" fmla="val 46023"/>
              <a:gd name="adj2" fmla="val -3774"/>
              <a:gd name="adj3" fmla="val 83129"/>
              <a:gd name="adj4" fmla="val -2339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30749" y="4357884"/>
            <a:ext cx="1964828" cy="526487"/>
          </a:xfrm>
          <a:prstGeom prst="accentBorderCallout1">
            <a:avLst>
              <a:gd name="adj1" fmla="val 23056"/>
              <a:gd name="adj2" fmla="val -3974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4CB0102E-C82B-4D70-B9BA-B8F598AF24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207" y="2655925"/>
            <a:ext cx="2367492" cy="290169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84198"/>
              <a:gd name="adj4" fmla="val -5278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7041"/>
              <a:gd name="adj2" fmla="val -9877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2816"/>
              <a:gd name="adj2" fmla="val -9491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71530"/>
              <a:gd name="adj4" fmla="val -3372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04415"/>
              <a:gd name="adj4" fmla="val -4806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657"/>
              <a:gd name="adj4" fmla="val -3816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A06C65B8-A645-47F2-84CC-27411FC32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996" y="4374205"/>
            <a:ext cx="1869944" cy="229188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2102112" y="4292390"/>
            <a:ext cx="1010543" cy="83328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1119</TotalTime>
  <Words>578</Words>
  <Application>Microsoft Office PowerPoint</Application>
  <PresentationFormat>全屏显示(4:3)</PresentationFormat>
  <Paragraphs>146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49</cp:revision>
  <dcterms:created xsi:type="dcterms:W3CDTF">2013-01-27T09:14:16Z</dcterms:created>
  <dcterms:modified xsi:type="dcterms:W3CDTF">2025-03-25T06:37:37Z</dcterms:modified>
  <cp:category/>
</cp:coreProperties>
</file>